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4" r:id="rId1"/>
  </p:sldMasterIdLst>
  <p:notesMasterIdLst>
    <p:notesMasterId r:id="rId31"/>
  </p:notesMasterIdLst>
  <p:sldIdLst>
    <p:sldId id="256" r:id="rId2"/>
    <p:sldId id="257" r:id="rId3"/>
    <p:sldId id="264" r:id="rId4"/>
    <p:sldId id="265" r:id="rId5"/>
    <p:sldId id="266" r:id="rId6"/>
    <p:sldId id="283" r:id="rId7"/>
    <p:sldId id="291" r:id="rId8"/>
    <p:sldId id="293" r:id="rId9"/>
    <p:sldId id="262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10" r:id="rId25"/>
    <p:sldId id="309" r:id="rId26"/>
    <p:sldId id="311" r:id="rId27"/>
    <p:sldId id="312" r:id="rId28"/>
    <p:sldId id="313" r:id="rId29"/>
    <p:sldId id="315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8"/>
  </p:normalViewPr>
  <p:slideViewPr>
    <p:cSldViewPr snapToGrid="0">
      <p:cViewPr varScale="1">
        <p:scale>
          <a:sx n="159" d="100"/>
          <a:sy n="159" d="100"/>
        </p:scale>
        <p:origin x="2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32A970-E699-4344-919B-F3538E5A2917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D28F6363-BACA-40E4-84D9-A813A53A1D1A}">
      <dgm:prSet phldrT="[Text]"/>
      <dgm:spPr/>
      <dgm:t>
        <a:bodyPr/>
        <a:lstStyle/>
        <a:p>
          <a:r>
            <a:rPr lang="es-MX" dirty="0"/>
            <a:t>Zip </a:t>
          </a:r>
          <a:r>
            <a:rPr lang="es-MX" dirty="0" err="1"/>
            <a:t>code</a:t>
          </a:r>
          <a:r>
            <a:rPr lang="es-MX" dirty="0"/>
            <a:t> </a:t>
          </a:r>
          <a:r>
            <a:rPr lang="es-MX" dirty="0" err="1"/>
            <a:t>selection</a:t>
          </a:r>
          <a:endParaRPr lang="en-US" dirty="0"/>
        </a:p>
      </dgm:t>
    </dgm:pt>
    <dgm:pt modelId="{18721DE9-13C2-407C-A390-D934031FA636}" type="parTrans" cxnId="{12959F4F-A91C-4E96-8D32-48E1D7683821}">
      <dgm:prSet/>
      <dgm:spPr/>
      <dgm:t>
        <a:bodyPr/>
        <a:lstStyle/>
        <a:p>
          <a:endParaRPr lang="en-US"/>
        </a:p>
      </dgm:t>
    </dgm:pt>
    <dgm:pt modelId="{8DFDB2BB-5EEA-42F9-83A6-F5EC44979FE4}" type="sibTrans" cxnId="{12959F4F-A91C-4E96-8D32-48E1D7683821}">
      <dgm:prSet/>
      <dgm:spPr/>
      <dgm:t>
        <a:bodyPr/>
        <a:lstStyle/>
        <a:p>
          <a:endParaRPr lang="en-US"/>
        </a:p>
      </dgm:t>
    </dgm:pt>
    <dgm:pt modelId="{5893D7EA-D4B8-4D50-B1FD-CD55B541038A}">
      <dgm:prSet phldrT="[Text]"/>
      <dgm:spPr/>
      <dgm:t>
        <a:bodyPr/>
        <a:lstStyle/>
        <a:p>
          <a:r>
            <a:rPr lang="es-MX" dirty="0" err="1"/>
            <a:t>Query</a:t>
          </a:r>
          <a:r>
            <a:rPr lang="es-MX" dirty="0"/>
            <a:t> </a:t>
          </a:r>
          <a:r>
            <a:rPr lang="es-MX" dirty="0" err="1"/>
            <a:t>to</a:t>
          </a:r>
          <a:r>
            <a:rPr lang="es-MX" dirty="0"/>
            <a:t> YELP</a:t>
          </a:r>
          <a:endParaRPr lang="en-US" dirty="0"/>
        </a:p>
      </dgm:t>
    </dgm:pt>
    <dgm:pt modelId="{B1270B7B-F628-4B35-A512-D743F6F66842}" type="parTrans" cxnId="{D1C1F367-C3AB-4543-91A2-2F883C6BFEFF}">
      <dgm:prSet/>
      <dgm:spPr/>
      <dgm:t>
        <a:bodyPr/>
        <a:lstStyle/>
        <a:p>
          <a:endParaRPr lang="en-US"/>
        </a:p>
      </dgm:t>
    </dgm:pt>
    <dgm:pt modelId="{73721785-89CC-4294-8F7A-A3243BFEB1D2}" type="sibTrans" cxnId="{D1C1F367-C3AB-4543-91A2-2F883C6BFEFF}">
      <dgm:prSet/>
      <dgm:spPr/>
      <dgm:t>
        <a:bodyPr/>
        <a:lstStyle/>
        <a:p>
          <a:endParaRPr lang="en-US"/>
        </a:p>
      </dgm:t>
    </dgm:pt>
    <dgm:pt modelId="{1B1B121A-1686-4327-99CD-A596D05D25F0}">
      <dgm:prSet phldrT="[Text]"/>
      <dgm:spPr/>
      <dgm:t>
        <a:bodyPr/>
        <a:lstStyle/>
        <a:p>
          <a:r>
            <a:rPr lang="es-MX" dirty="0"/>
            <a:t>Store output in a </a:t>
          </a:r>
          <a:r>
            <a:rPr lang="es-MX" dirty="0" err="1"/>
            <a:t>DataFrame</a:t>
          </a:r>
          <a:endParaRPr lang="en-US" dirty="0"/>
        </a:p>
      </dgm:t>
    </dgm:pt>
    <dgm:pt modelId="{DD5725BD-DDA9-4217-8A20-8A5BF118B944}" type="parTrans" cxnId="{A70BC62C-9BFA-448F-9720-331240E02114}">
      <dgm:prSet/>
      <dgm:spPr/>
      <dgm:t>
        <a:bodyPr/>
        <a:lstStyle/>
        <a:p>
          <a:endParaRPr lang="en-US"/>
        </a:p>
      </dgm:t>
    </dgm:pt>
    <dgm:pt modelId="{65F312EE-A7BA-4451-8F2D-B34DB71FC150}" type="sibTrans" cxnId="{A70BC62C-9BFA-448F-9720-331240E02114}">
      <dgm:prSet/>
      <dgm:spPr/>
      <dgm:t>
        <a:bodyPr/>
        <a:lstStyle/>
        <a:p>
          <a:endParaRPr lang="en-US"/>
        </a:p>
      </dgm:t>
    </dgm:pt>
    <dgm:pt modelId="{05FD901A-21E3-4A8A-8698-5C2F839224A8}" type="pres">
      <dgm:prSet presAssocID="{1932A970-E699-4344-919B-F3538E5A2917}" presName="compositeShape" presStyleCnt="0">
        <dgm:presLayoutVars>
          <dgm:chMax val="7"/>
          <dgm:dir/>
          <dgm:resizeHandles val="exact"/>
        </dgm:presLayoutVars>
      </dgm:prSet>
      <dgm:spPr/>
    </dgm:pt>
    <dgm:pt modelId="{34B34B3C-F5E0-45D8-B673-8ECE1290E64C}" type="pres">
      <dgm:prSet presAssocID="{1932A970-E699-4344-919B-F3538E5A2917}" presName="wedge1" presStyleLbl="node1" presStyleIdx="0" presStyleCnt="3"/>
      <dgm:spPr/>
    </dgm:pt>
    <dgm:pt modelId="{F9A7C9F6-06F7-46DF-9595-A5324D7E346A}" type="pres">
      <dgm:prSet presAssocID="{1932A970-E699-4344-919B-F3538E5A2917}" presName="dummy1a" presStyleCnt="0"/>
      <dgm:spPr/>
    </dgm:pt>
    <dgm:pt modelId="{60058422-E931-42BF-8CE7-E37F57A1E1EF}" type="pres">
      <dgm:prSet presAssocID="{1932A970-E699-4344-919B-F3538E5A2917}" presName="dummy1b" presStyleCnt="0"/>
      <dgm:spPr/>
    </dgm:pt>
    <dgm:pt modelId="{F8FC3F76-77EB-49D8-A96E-2D24BE834DE3}" type="pres">
      <dgm:prSet presAssocID="{1932A970-E699-4344-919B-F3538E5A2917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D9CC1B7-B0A7-4F3B-B6B5-E453FCD2F8F6}" type="pres">
      <dgm:prSet presAssocID="{1932A970-E699-4344-919B-F3538E5A2917}" presName="wedge2" presStyleLbl="node1" presStyleIdx="1" presStyleCnt="3"/>
      <dgm:spPr/>
    </dgm:pt>
    <dgm:pt modelId="{AAABC347-3BF0-4A24-9E84-005A0E42C21B}" type="pres">
      <dgm:prSet presAssocID="{1932A970-E699-4344-919B-F3538E5A2917}" presName="dummy2a" presStyleCnt="0"/>
      <dgm:spPr/>
    </dgm:pt>
    <dgm:pt modelId="{61578D5E-57BF-44BF-BAD4-5792FF026F48}" type="pres">
      <dgm:prSet presAssocID="{1932A970-E699-4344-919B-F3538E5A2917}" presName="dummy2b" presStyleCnt="0"/>
      <dgm:spPr/>
    </dgm:pt>
    <dgm:pt modelId="{AFEBF736-FAA5-4E9B-B07F-32C9A9F3E4D3}" type="pres">
      <dgm:prSet presAssocID="{1932A970-E699-4344-919B-F3538E5A2917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34D7325-0D3C-464C-A5CA-EF553DED1ED2}" type="pres">
      <dgm:prSet presAssocID="{1932A970-E699-4344-919B-F3538E5A2917}" presName="wedge3" presStyleLbl="node1" presStyleIdx="2" presStyleCnt="3"/>
      <dgm:spPr/>
    </dgm:pt>
    <dgm:pt modelId="{1A791A19-8305-4DCF-AD6C-74BCC63044D9}" type="pres">
      <dgm:prSet presAssocID="{1932A970-E699-4344-919B-F3538E5A2917}" presName="dummy3a" presStyleCnt="0"/>
      <dgm:spPr/>
    </dgm:pt>
    <dgm:pt modelId="{65E7CAF9-4317-4C23-B900-2D06E00F1DFF}" type="pres">
      <dgm:prSet presAssocID="{1932A970-E699-4344-919B-F3538E5A2917}" presName="dummy3b" presStyleCnt="0"/>
      <dgm:spPr/>
    </dgm:pt>
    <dgm:pt modelId="{6EFB968D-1C16-4C2B-AB1F-438055B3F6F2}" type="pres">
      <dgm:prSet presAssocID="{1932A970-E699-4344-919B-F3538E5A2917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839A7DE-9AC3-4340-B7BD-951CBBF74572}" type="pres">
      <dgm:prSet presAssocID="{8DFDB2BB-5EEA-42F9-83A6-F5EC44979FE4}" presName="arrowWedge1" presStyleLbl="fgSibTrans2D1" presStyleIdx="0" presStyleCnt="3"/>
      <dgm:spPr/>
    </dgm:pt>
    <dgm:pt modelId="{F4F8279C-00C5-4721-BE07-FF1CB9DAE087}" type="pres">
      <dgm:prSet presAssocID="{73721785-89CC-4294-8F7A-A3243BFEB1D2}" presName="arrowWedge2" presStyleLbl="fgSibTrans2D1" presStyleIdx="1" presStyleCnt="3"/>
      <dgm:spPr/>
    </dgm:pt>
    <dgm:pt modelId="{18920514-31FB-4C98-8C28-79C674AB51B3}" type="pres">
      <dgm:prSet presAssocID="{65F312EE-A7BA-4451-8F2D-B34DB71FC150}" presName="arrowWedge3" presStyleLbl="fgSibTrans2D1" presStyleIdx="2" presStyleCnt="3"/>
      <dgm:spPr/>
    </dgm:pt>
  </dgm:ptLst>
  <dgm:cxnLst>
    <dgm:cxn modelId="{F723FF1C-879A-4148-85DE-7C6C15B57BC3}" type="presOf" srcId="{1932A970-E699-4344-919B-F3538E5A2917}" destId="{05FD901A-21E3-4A8A-8698-5C2F839224A8}" srcOrd="0" destOrd="0" presId="urn:microsoft.com/office/officeart/2005/8/layout/cycle8"/>
    <dgm:cxn modelId="{6838A927-E4F4-49BB-ABC4-214DE1643521}" type="presOf" srcId="{5893D7EA-D4B8-4D50-B1FD-CD55B541038A}" destId="{1D9CC1B7-B0A7-4F3B-B6B5-E453FCD2F8F6}" srcOrd="0" destOrd="0" presId="urn:microsoft.com/office/officeart/2005/8/layout/cycle8"/>
    <dgm:cxn modelId="{A70BC62C-9BFA-448F-9720-331240E02114}" srcId="{1932A970-E699-4344-919B-F3538E5A2917}" destId="{1B1B121A-1686-4327-99CD-A596D05D25F0}" srcOrd="2" destOrd="0" parTransId="{DD5725BD-DDA9-4217-8A20-8A5BF118B944}" sibTransId="{65F312EE-A7BA-4451-8F2D-B34DB71FC150}"/>
    <dgm:cxn modelId="{12959F4F-A91C-4E96-8D32-48E1D7683821}" srcId="{1932A970-E699-4344-919B-F3538E5A2917}" destId="{D28F6363-BACA-40E4-84D9-A813A53A1D1A}" srcOrd="0" destOrd="0" parTransId="{18721DE9-13C2-407C-A390-D934031FA636}" sibTransId="{8DFDB2BB-5EEA-42F9-83A6-F5EC44979FE4}"/>
    <dgm:cxn modelId="{D1C1F367-C3AB-4543-91A2-2F883C6BFEFF}" srcId="{1932A970-E699-4344-919B-F3538E5A2917}" destId="{5893D7EA-D4B8-4D50-B1FD-CD55B541038A}" srcOrd="1" destOrd="0" parTransId="{B1270B7B-F628-4B35-A512-D743F6F66842}" sibTransId="{73721785-89CC-4294-8F7A-A3243BFEB1D2}"/>
    <dgm:cxn modelId="{9C1EAC69-5230-41D8-B7E1-DF310F9FF732}" type="presOf" srcId="{1B1B121A-1686-4327-99CD-A596D05D25F0}" destId="{734D7325-0D3C-464C-A5CA-EF553DED1ED2}" srcOrd="0" destOrd="0" presId="urn:microsoft.com/office/officeart/2005/8/layout/cycle8"/>
    <dgm:cxn modelId="{609EEB70-D496-4331-BA07-817117DC9E1B}" type="presOf" srcId="{D28F6363-BACA-40E4-84D9-A813A53A1D1A}" destId="{34B34B3C-F5E0-45D8-B673-8ECE1290E64C}" srcOrd="0" destOrd="0" presId="urn:microsoft.com/office/officeart/2005/8/layout/cycle8"/>
    <dgm:cxn modelId="{5F4C3C82-7080-4124-9053-915D307807F9}" type="presOf" srcId="{1B1B121A-1686-4327-99CD-A596D05D25F0}" destId="{6EFB968D-1C16-4C2B-AB1F-438055B3F6F2}" srcOrd="1" destOrd="0" presId="urn:microsoft.com/office/officeart/2005/8/layout/cycle8"/>
    <dgm:cxn modelId="{87DD04E2-97D8-4533-8752-4909906BD9A6}" type="presOf" srcId="{D28F6363-BACA-40E4-84D9-A813A53A1D1A}" destId="{F8FC3F76-77EB-49D8-A96E-2D24BE834DE3}" srcOrd="1" destOrd="0" presId="urn:microsoft.com/office/officeart/2005/8/layout/cycle8"/>
    <dgm:cxn modelId="{57C4FAE3-DB0B-4FC8-B9C5-5568B0D4CD5B}" type="presOf" srcId="{5893D7EA-D4B8-4D50-B1FD-CD55B541038A}" destId="{AFEBF736-FAA5-4E9B-B07F-32C9A9F3E4D3}" srcOrd="1" destOrd="0" presId="urn:microsoft.com/office/officeart/2005/8/layout/cycle8"/>
    <dgm:cxn modelId="{CA67E92A-9C3A-4D57-95C1-FA4C6862A465}" type="presParOf" srcId="{05FD901A-21E3-4A8A-8698-5C2F839224A8}" destId="{34B34B3C-F5E0-45D8-B673-8ECE1290E64C}" srcOrd="0" destOrd="0" presId="urn:microsoft.com/office/officeart/2005/8/layout/cycle8"/>
    <dgm:cxn modelId="{CE271864-8BD0-4401-A716-BE9139CE96DF}" type="presParOf" srcId="{05FD901A-21E3-4A8A-8698-5C2F839224A8}" destId="{F9A7C9F6-06F7-46DF-9595-A5324D7E346A}" srcOrd="1" destOrd="0" presId="urn:microsoft.com/office/officeart/2005/8/layout/cycle8"/>
    <dgm:cxn modelId="{B4728996-A4C6-485A-B496-D8269BA04BF3}" type="presParOf" srcId="{05FD901A-21E3-4A8A-8698-5C2F839224A8}" destId="{60058422-E931-42BF-8CE7-E37F57A1E1EF}" srcOrd="2" destOrd="0" presId="urn:microsoft.com/office/officeart/2005/8/layout/cycle8"/>
    <dgm:cxn modelId="{9EC72E58-D2D5-4B2B-B19B-884EE8517A69}" type="presParOf" srcId="{05FD901A-21E3-4A8A-8698-5C2F839224A8}" destId="{F8FC3F76-77EB-49D8-A96E-2D24BE834DE3}" srcOrd="3" destOrd="0" presId="urn:microsoft.com/office/officeart/2005/8/layout/cycle8"/>
    <dgm:cxn modelId="{361DD74E-7783-4994-9F63-24EE7CA35DB7}" type="presParOf" srcId="{05FD901A-21E3-4A8A-8698-5C2F839224A8}" destId="{1D9CC1B7-B0A7-4F3B-B6B5-E453FCD2F8F6}" srcOrd="4" destOrd="0" presId="urn:microsoft.com/office/officeart/2005/8/layout/cycle8"/>
    <dgm:cxn modelId="{031C5E52-0618-4283-B2B3-E8C5695B91B1}" type="presParOf" srcId="{05FD901A-21E3-4A8A-8698-5C2F839224A8}" destId="{AAABC347-3BF0-4A24-9E84-005A0E42C21B}" srcOrd="5" destOrd="0" presId="urn:microsoft.com/office/officeart/2005/8/layout/cycle8"/>
    <dgm:cxn modelId="{1588E76A-BC15-4A05-B2FB-630B30C2D6A0}" type="presParOf" srcId="{05FD901A-21E3-4A8A-8698-5C2F839224A8}" destId="{61578D5E-57BF-44BF-BAD4-5792FF026F48}" srcOrd="6" destOrd="0" presId="urn:microsoft.com/office/officeart/2005/8/layout/cycle8"/>
    <dgm:cxn modelId="{E81DEDDA-924D-4A94-9390-B3143A9815B7}" type="presParOf" srcId="{05FD901A-21E3-4A8A-8698-5C2F839224A8}" destId="{AFEBF736-FAA5-4E9B-B07F-32C9A9F3E4D3}" srcOrd="7" destOrd="0" presId="urn:microsoft.com/office/officeart/2005/8/layout/cycle8"/>
    <dgm:cxn modelId="{AE058B75-D3FD-4A4F-8C3A-9043AF2E932A}" type="presParOf" srcId="{05FD901A-21E3-4A8A-8698-5C2F839224A8}" destId="{734D7325-0D3C-464C-A5CA-EF553DED1ED2}" srcOrd="8" destOrd="0" presId="urn:microsoft.com/office/officeart/2005/8/layout/cycle8"/>
    <dgm:cxn modelId="{11CD712E-C250-4ED6-9424-843F0F0C55B2}" type="presParOf" srcId="{05FD901A-21E3-4A8A-8698-5C2F839224A8}" destId="{1A791A19-8305-4DCF-AD6C-74BCC63044D9}" srcOrd="9" destOrd="0" presId="urn:microsoft.com/office/officeart/2005/8/layout/cycle8"/>
    <dgm:cxn modelId="{8107D710-C644-4B6F-B2F0-F55F00E88B7B}" type="presParOf" srcId="{05FD901A-21E3-4A8A-8698-5C2F839224A8}" destId="{65E7CAF9-4317-4C23-B900-2D06E00F1DFF}" srcOrd="10" destOrd="0" presId="urn:microsoft.com/office/officeart/2005/8/layout/cycle8"/>
    <dgm:cxn modelId="{28642B21-2EE2-4ECD-9E2B-9034A7DAFAAD}" type="presParOf" srcId="{05FD901A-21E3-4A8A-8698-5C2F839224A8}" destId="{6EFB968D-1C16-4C2B-AB1F-438055B3F6F2}" srcOrd="11" destOrd="0" presId="urn:microsoft.com/office/officeart/2005/8/layout/cycle8"/>
    <dgm:cxn modelId="{A32C4207-874E-4102-AB80-3F1201D1A50F}" type="presParOf" srcId="{05FD901A-21E3-4A8A-8698-5C2F839224A8}" destId="{E839A7DE-9AC3-4340-B7BD-951CBBF74572}" srcOrd="12" destOrd="0" presId="urn:microsoft.com/office/officeart/2005/8/layout/cycle8"/>
    <dgm:cxn modelId="{D5B20D9D-3987-4F7E-8B55-7E98B298A99F}" type="presParOf" srcId="{05FD901A-21E3-4A8A-8698-5C2F839224A8}" destId="{F4F8279C-00C5-4721-BE07-FF1CB9DAE087}" srcOrd="13" destOrd="0" presId="urn:microsoft.com/office/officeart/2005/8/layout/cycle8"/>
    <dgm:cxn modelId="{596137D0-3245-4150-88B0-7EF86952EA3A}" type="presParOf" srcId="{05FD901A-21E3-4A8A-8698-5C2F839224A8}" destId="{18920514-31FB-4C98-8C28-79C674AB51B3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01EF08-EC0A-4E1D-8B07-043024434410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F78D558-3AFF-4A03-BE59-6DDFAC6A58D5}">
      <dgm:prSet phldrT="[Text]"/>
      <dgm:spPr/>
      <dgm:t>
        <a:bodyPr/>
        <a:lstStyle/>
        <a:p>
          <a:r>
            <a:rPr lang="es-MX" dirty="0" err="1"/>
            <a:t>Decompose</a:t>
          </a:r>
          <a:r>
            <a:rPr lang="es-MX" dirty="0"/>
            <a:t> </a:t>
          </a:r>
          <a:r>
            <a:rPr lang="es-MX" dirty="0" err="1"/>
            <a:t>the</a:t>
          </a:r>
          <a:r>
            <a:rPr lang="es-MX" dirty="0"/>
            <a:t> Ask</a:t>
          </a:r>
          <a:endParaRPr lang="en-US" dirty="0"/>
        </a:p>
      </dgm:t>
    </dgm:pt>
    <dgm:pt modelId="{B7FECC0B-473D-41A3-9B76-3B5AA4BB1437}" type="parTrans" cxnId="{241C3F7B-AF54-4E13-BD41-715D138CCA1F}">
      <dgm:prSet/>
      <dgm:spPr/>
      <dgm:t>
        <a:bodyPr/>
        <a:lstStyle/>
        <a:p>
          <a:endParaRPr lang="en-US"/>
        </a:p>
      </dgm:t>
    </dgm:pt>
    <dgm:pt modelId="{F5277F70-929A-474C-B5EA-9CC1B26F1AEA}" type="sibTrans" cxnId="{241C3F7B-AF54-4E13-BD41-715D138CCA1F}">
      <dgm:prSet/>
      <dgm:spPr/>
      <dgm:t>
        <a:bodyPr/>
        <a:lstStyle/>
        <a:p>
          <a:endParaRPr lang="en-US"/>
        </a:p>
      </dgm:t>
    </dgm:pt>
    <dgm:pt modelId="{EBD59C7A-B0B8-49B7-A792-409219B1A281}">
      <dgm:prSet phldrT="[Text]"/>
      <dgm:spPr/>
      <dgm:t>
        <a:bodyPr/>
        <a:lstStyle/>
        <a:p>
          <a:r>
            <a:rPr lang="es-MX" dirty="0" err="1"/>
            <a:t>Identify</a:t>
          </a:r>
          <a:r>
            <a:rPr lang="es-MX" dirty="0"/>
            <a:t> Data </a:t>
          </a:r>
          <a:r>
            <a:rPr lang="es-MX" dirty="0" err="1"/>
            <a:t>Sources</a:t>
          </a:r>
          <a:endParaRPr lang="en-US" dirty="0"/>
        </a:p>
      </dgm:t>
    </dgm:pt>
    <dgm:pt modelId="{8814AF89-0681-46EC-8DC8-15D935F8115C}" type="parTrans" cxnId="{64D55147-AA77-40B8-9269-9DEE197FEFAD}">
      <dgm:prSet/>
      <dgm:spPr/>
      <dgm:t>
        <a:bodyPr/>
        <a:lstStyle/>
        <a:p>
          <a:endParaRPr lang="en-US"/>
        </a:p>
      </dgm:t>
    </dgm:pt>
    <dgm:pt modelId="{DEEC5818-2B96-4872-8B85-0F27B0931544}" type="sibTrans" cxnId="{64D55147-AA77-40B8-9269-9DEE197FEFAD}">
      <dgm:prSet/>
      <dgm:spPr/>
      <dgm:t>
        <a:bodyPr/>
        <a:lstStyle/>
        <a:p>
          <a:endParaRPr lang="en-US"/>
        </a:p>
      </dgm:t>
    </dgm:pt>
    <dgm:pt modelId="{BE749FE5-1663-450F-9DFD-8D7B6B17359F}">
      <dgm:prSet phldrT="[Text]"/>
      <dgm:spPr/>
      <dgm:t>
        <a:bodyPr/>
        <a:lstStyle/>
        <a:p>
          <a:r>
            <a:rPr lang="es-MX" dirty="0"/>
            <a:t>Define </a:t>
          </a:r>
          <a:r>
            <a:rPr lang="es-MX" dirty="0" err="1"/>
            <a:t>Strategy</a:t>
          </a:r>
          <a:r>
            <a:rPr lang="es-MX" dirty="0"/>
            <a:t> and </a:t>
          </a:r>
          <a:r>
            <a:rPr lang="es-MX" dirty="0" err="1"/>
            <a:t>Metrics</a:t>
          </a:r>
          <a:endParaRPr lang="en-US" dirty="0"/>
        </a:p>
      </dgm:t>
    </dgm:pt>
    <dgm:pt modelId="{CBC4939D-B1E8-4876-8B85-C18D253EF824}" type="parTrans" cxnId="{8A906275-C9F2-48BB-896E-1653B0108B0D}">
      <dgm:prSet/>
      <dgm:spPr/>
      <dgm:t>
        <a:bodyPr/>
        <a:lstStyle/>
        <a:p>
          <a:endParaRPr lang="en-US"/>
        </a:p>
      </dgm:t>
    </dgm:pt>
    <dgm:pt modelId="{C475AEE1-E8DA-49BE-8E6D-787EC7EC59A4}" type="sibTrans" cxnId="{8A906275-C9F2-48BB-896E-1653B0108B0D}">
      <dgm:prSet/>
      <dgm:spPr/>
      <dgm:t>
        <a:bodyPr/>
        <a:lstStyle/>
        <a:p>
          <a:endParaRPr lang="en-US"/>
        </a:p>
      </dgm:t>
    </dgm:pt>
    <dgm:pt modelId="{67223C20-C029-458F-BD0C-6560D3C1770F}">
      <dgm:prSet phldrT="[Text]"/>
      <dgm:spPr/>
      <dgm:t>
        <a:bodyPr/>
        <a:lstStyle/>
        <a:p>
          <a:r>
            <a:rPr lang="es-MX" dirty="0" err="1"/>
            <a:t>Build</a:t>
          </a:r>
          <a:r>
            <a:rPr lang="es-MX" dirty="0"/>
            <a:t> Data </a:t>
          </a:r>
          <a:r>
            <a:rPr lang="es-MX" dirty="0" err="1"/>
            <a:t>Retrieval</a:t>
          </a:r>
          <a:r>
            <a:rPr lang="es-MX" dirty="0"/>
            <a:t> Plan</a:t>
          </a:r>
          <a:endParaRPr lang="en-US" dirty="0"/>
        </a:p>
      </dgm:t>
    </dgm:pt>
    <dgm:pt modelId="{F8D76C0D-F58E-438B-B9D8-7D2421538E23}" type="parTrans" cxnId="{48FFE1C1-DDB1-4C67-81B3-EFCD79C91A60}">
      <dgm:prSet/>
      <dgm:spPr/>
      <dgm:t>
        <a:bodyPr/>
        <a:lstStyle/>
        <a:p>
          <a:endParaRPr lang="en-US"/>
        </a:p>
      </dgm:t>
    </dgm:pt>
    <dgm:pt modelId="{FDAB1DD7-4F44-4332-A804-16250C1A6F50}" type="sibTrans" cxnId="{48FFE1C1-DDB1-4C67-81B3-EFCD79C91A60}">
      <dgm:prSet/>
      <dgm:spPr/>
      <dgm:t>
        <a:bodyPr/>
        <a:lstStyle/>
        <a:p>
          <a:endParaRPr lang="en-US"/>
        </a:p>
      </dgm:t>
    </dgm:pt>
    <dgm:pt modelId="{2680A75E-1119-4D8E-8167-81536C08749C}">
      <dgm:prSet phldrT="[Text]"/>
      <dgm:spPr/>
      <dgm:t>
        <a:bodyPr/>
        <a:lstStyle/>
        <a:p>
          <a:r>
            <a:rPr lang="es-MX" dirty="0" err="1"/>
            <a:t>Retrieve</a:t>
          </a:r>
          <a:r>
            <a:rPr lang="es-MX" dirty="0"/>
            <a:t> </a:t>
          </a:r>
          <a:r>
            <a:rPr lang="es-MX" dirty="0" err="1"/>
            <a:t>the</a:t>
          </a:r>
          <a:r>
            <a:rPr lang="es-MX" dirty="0"/>
            <a:t> Data</a:t>
          </a:r>
          <a:endParaRPr lang="en-US" dirty="0"/>
        </a:p>
      </dgm:t>
    </dgm:pt>
    <dgm:pt modelId="{836F1734-7561-4F9A-AEB3-34F0FBD0B300}" type="parTrans" cxnId="{A19C590F-B386-4EF2-9D0C-E587AC4CB232}">
      <dgm:prSet/>
      <dgm:spPr/>
      <dgm:t>
        <a:bodyPr/>
        <a:lstStyle/>
        <a:p>
          <a:endParaRPr lang="en-US"/>
        </a:p>
      </dgm:t>
    </dgm:pt>
    <dgm:pt modelId="{83EEF6DA-9807-4987-AF39-3251EEE18F9B}" type="sibTrans" cxnId="{A19C590F-B386-4EF2-9D0C-E587AC4CB232}">
      <dgm:prSet/>
      <dgm:spPr/>
      <dgm:t>
        <a:bodyPr/>
        <a:lstStyle/>
        <a:p>
          <a:endParaRPr lang="en-US"/>
        </a:p>
      </dgm:t>
    </dgm:pt>
    <dgm:pt modelId="{F53A73A9-132A-4323-967A-12EE424125D4}">
      <dgm:prSet phldrT="[Text]"/>
      <dgm:spPr/>
      <dgm:t>
        <a:bodyPr/>
        <a:lstStyle/>
        <a:p>
          <a:r>
            <a:rPr lang="es-MX" dirty="0" err="1"/>
            <a:t>Assemble</a:t>
          </a:r>
          <a:r>
            <a:rPr lang="es-MX" dirty="0"/>
            <a:t> and </a:t>
          </a:r>
          <a:r>
            <a:rPr lang="es-MX" dirty="0" err="1"/>
            <a:t>Clean</a:t>
          </a:r>
          <a:r>
            <a:rPr lang="es-MX" dirty="0"/>
            <a:t> </a:t>
          </a:r>
          <a:endParaRPr lang="en-US" dirty="0"/>
        </a:p>
      </dgm:t>
    </dgm:pt>
    <dgm:pt modelId="{8483EEB4-6010-4BAF-8A91-E3AEB6BA1A08}" type="parTrans" cxnId="{A8C8A416-69B1-4B44-B97E-2BD95556FAE7}">
      <dgm:prSet/>
      <dgm:spPr/>
      <dgm:t>
        <a:bodyPr/>
        <a:lstStyle/>
        <a:p>
          <a:endParaRPr lang="en-US"/>
        </a:p>
      </dgm:t>
    </dgm:pt>
    <dgm:pt modelId="{736B157D-19B0-4B2A-9C89-E05D02CA9362}" type="sibTrans" cxnId="{A8C8A416-69B1-4B44-B97E-2BD95556FAE7}">
      <dgm:prSet/>
      <dgm:spPr/>
      <dgm:t>
        <a:bodyPr/>
        <a:lstStyle/>
        <a:p>
          <a:endParaRPr lang="en-US"/>
        </a:p>
      </dgm:t>
    </dgm:pt>
    <dgm:pt modelId="{9691CF7C-28F2-4814-95C3-3FF38163E4D1}">
      <dgm:prSet phldrT="[Text]"/>
      <dgm:spPr/>
      <dgm:t>
        <a:bodyPr/>
        <a:lstStyle/>
        <a:p>
          <a:r>
            <a:rPr lang="es-MX" dirty="0" err="1"/>
            <a:t>Analize</a:t>
          </a:r>
          <a:r>
            <a:rPr lang="es-MX" dirty="0"/>
            <a:t> for </a:t>
          </a:r>
          <a:r>
            <a:rPr lang="es-MX" dirty="0" err="1"/>
            <a:t>Trends</a:t>
          </a:r>
          <a:endParaRPr lang="en-US" dirty="0"/>
        </a:p>
      </dgm:t>
    </dgm:pt>
    <dgm:pt modelId="{5E3FE95E-E5DA-4912-9B4B-91D26B562B78}" type="parTrans" cxnId="{4D1BB68E-4971-4546-BC65-611C0AB990AB}">
      <dgm:prSet/>
      <dgm:spPr/>
      <dgm:t>
        <a:bodyPr/>
        <a:lstStyle/>
        <a:p>
          <a:endParaRPr lang="en-US"/>
        </a:p>
      </dgm:t>
    </dgm:pt>
    <dgm:pt modelId="{320857AA-DF25-4BE5-AA76-E2E888BB5C8A}" type="sibTrans" cxnId="{4D1BB68E-4971-4546-BC65-611C0AB990AB}">
      <dgm:prSet/>
      <dgm:spPr/>
      <dgm:t>
        <a:bodyPr/>
        <a:lstStyle/>
        <a:p>
          <a:endParaRPr lang="en-US"/>
        </a:p>
      </dgm:t>
    </dgm:pt>
    <dgm:pt modelId="{654880D1-8E0A-4C90-9065-634E6DE57EEC}">
      <dgm:prSet phldrT="[Text]"/>
      <dgm:spPr/>
      <dgm:t>
        <a:bodyPr/>
        <a:lstStyle/>
        <a:p>
          <a:r>
            <a:rPr lang="es-MX" dirty="0" err="1"/>
            <a:t>Acknowledge</a:t>
          </a:r>
          <a:r>
            <a:rPr lang="es-MX" dirty="0"/>
            <a:t> </a:t>
          </a:r>
          <a:r>
            <a:rPr lang="es-MX" dirty="0" err="1"/>
            <a:t>Limitations</a:t>
          </a:r>
          <a:endParaRPr lang="en-US" dirty="0"/>
        </a:p>
      </dgm:t>
    </dgm:pt>
    <dgm:pt modelId="{44A098A0-5B23-4B48-8000-EB362EFDBEA2}" type="parTrans" cxnId="{AC68DC67-00D5-45A9-8A8B-743251965EFB}">
      <dgm:prSet/>
      <dgm:spPr/>
      <dgm:t>
        <a:bodyPr/>
        <a:lstStyle/>
        <a:p>
          <a:endParaRPr lang="en-US"/>
        </a:p>
      </dgm:t>
    </dgm:pt>
    <dgm:pt modelId="{4BB8B351-4B06-45B8-8FC1-155CC7C760CE}" type="sibTrans" cxnId="{AC68DC67-00D5-45A9-8A8B-743251965EFB}">
      <dgm:prSet/>
      <dgm:spPr/>
      <dgm:t>
        <a:bodyPr/>
        <a:lstStyle/>
        <a:p>
          <a:endParaRPr lang="en-US"/>
        </a:p>
      </dgm:t>
    </dgm:pt>
    <dgm:pt modelId="{160362E8-FA3B-46C3-99E0-DDC231C30697}">
      <dgm:prSet phldrT="[Text]"/>
      <dgm:spPr/>
      <dgm:t>
        <a:bodyPr/>
        <a:lstStyle/>
        <a:p>
          <a:r>
            <a:rPr lang="es-MX" dirty="0" err="1"/>
            <a:t>Make</a:t>
          </a:r>
          <a:r>
            <a:rPr lang="es-MX" dirty="0"/>
            <a:t> </a:t>
          </a:r>
          <a:r>
            <a:rPr lang="es-MX" dirty="0" err="1"/>
            <a:t>the</a:t>
          </a:r>
          <a:r>
            <a:rPr lang="es-MX" dirty="0"/>
            <a:t> </a:t>
          </a:r>
          <a:r>
            <a:rPr lang="es-MX" dirty="0" err="1"/>
            <a:t>Call</a:t>
          </a:r>
          <a:r>
            <a:rPr lang="es-MX" dirty="0"/>
            <a:t> </a:t>
          </a:r>
          <a:r>
            <a:rPr lang="es-MX" dirty="0" err="1"/>
            <a:t>or</a:t>
          </a:r>
          <a:r>
            <a:rPr lang="es-MX" dirty="0"/>
            <a:t> Tell </a:t>
          </a:r>
          <a:r>
            <a:rPr lang="es-MX" dirty="0" err="1"/>
            <a:t>the</a:t>
          </a:r>
          <a:r>
            <a:rPr lang="es-MX" dirty="0"/>
            <a:t> </a:t>
          </a:r>
          <a:r>
            <a:rPr lang="es-MX" dirty="0" err="1"/>
            <a:t>Story</a:t>
          </a:r>
          <a:endParaRPr lang="en-US" dirty="0"/>
        </a:p>
      </dgm:t>
    </dgm:pt>
    <dgm:pt modelId="{33BEAFC1-A3A0-464B-B00B-C9636FAF72EC}" type="parTrans" cxnId="{52F4CDA4-8596-4879-9BC7-6BCBF7A41747}">
      <dgm:prSet/>
      <dgm:spPr/>
      <dgm:t>
        <a:bodyPr/>
        <a:lstStyle/>
        <a:p>
          <a:endParaRPr lang="en-US"/>
        </a:p>
      </dgm:t>
    </dgm:pt>
    <dgm:pt modelId="{4597E3DD-6B59-42B3-B9EC-BF45BD479AC3}" type="sibTrans" cxnId="{52F4CDA4-8596-4879-9BC7-6BCBF7A41747}">
      <dgm:prSet/>
      <dgm:spPr/>
      <dgm:t>
        <a:bodyPr/>
        <a:lstStyle/>
        <a:p>
          <a:endParaRPr lang="en-US"/>
        </a:p>
      </dgm:t>
    </dgm:pt>
    <dgm:pt modelId="{8A3D39FF-1D7B-451E-8EF9-6E07EE329401}" type="pres">
      <dgm:prSet presAssocID="{8301EF08-EC0A-4E1D-8B07-043024434410}" presName="diagram" presStyleCnt="0">
        <dgm:presLayoutVars>
          <dgm:dir/>
          <dgm:resizeHandles val="exact"/>
        </dgm:presLayoutVars>
      </dgm:prSet>
      <dgm:spPr/>
    </dgm:pt>
    <dgm:pt modelId="{E6E4DA7B-DE61-47FB-ACAF-4209AD502B0C}" type="pres">
      <dgm:prSet presAssocID="{CF78D558-3AFF-4A03-BE59-6DDFAC6A58D5}" presName="node" presStyleLbl="node1" presStyleIdx="0" presStyleCnt="9">
        <dgm:presLayoutVars>
          <dgm:bulletEnabled val="1"/>
        </dgm:presLayoutVars>
      </dgm:prSet>
      <dgm:spPr/>
    </dgm:pt>
    <dgm:pt modelId="{4BCBC0CA-38DC-4A25-940C-BB593227B86F}" type="pres">
      <dgm:prSet presAssocID="{F5277F70-929A-474C-B5EA-9CC1B26F1AEA}" presName="sibTrans" presStyleLbl="sibTrans2D1" presStyleIdx="0" presStyleCnt="8"/>
      <dgm:spPr/>
    </dgm:pt>
    <dgm:pt modelId="{7293A568-5F81-4274-BC6C-A9790A0658D5}" type="pres">
      <dgm:prSet presAssocID="{F5277F70-929A-474C-B5EA-9CC1B26F1AEA}" presName="connectorText" presStyleLbl="sibTrans2D1" presStyleIdx="0" presStyleCnt="8"/>
      <dgm:spPr/>
    </dgm:pt>
    <dgm:pt modelId="{0CD4705A-E315-4480-9530-6E629A251126}" type="pres">
      <dgm:prSet presAssocID="{EBD59C7A-B0B8-49B7-A792-409219B1A281}" presName="node" presStyleLbl="node1" presStyleIdx="1" presStyleCnt="9">
        <dgm:presLayoutVars>
          <dgm:bulletEnabled val="1"/>
        </dgm:presLayoutVars>
      </dgm:prSet>
      <dgm:spPr/>
    </dgm:pt>
    <dgm:pt modelId="{6245EB50-DA1B-44B5-9ADB-E2DAAAF30B98}" type="pres">
      <dgm:prSet presAssocID="{DEEC5818-2B96-4872-8B85-0F27B0931544}" presName="sibTrans" presStyleLbl="sibTrans2D1" presStyleIdx="1" presStyleCnt="8"/>
      <dgm:spPr/>
    </dgm:pt>
    <dgm:pt modelId="{B769E0CD-18CD-45D7-9998-4DB70EA26DB4}" type="pres">
      <dgm:prSet presAssocID="{DEEC5818-2B96-4872-8B85-0F27B0931544}" presName="connectorText" presStyleLbl="sibTrans2D1" presStyleIdx="1" presStyleCnt="8"/>
      <dgm:spPr/>
    </dgm:pt>
    <dgm:pt modelId="{BA9CA491-9433-40A0-94A9-C3D49B638887}" type="pres">
      <dgm:prSet presAssocID="{BE749FE5-1663-450F-9DFD-8D7B6B17359F}" presName="node" presStyleLbl="node1" presStyleIdx="2" presStyleCnt="9">
        <dgm:presLayoutVars>
          <dgm:bulletEnabled val="1"/>
        </dgm:presLayoutVars>
      </dgm:prSet>
      <dgm:spPr/>
    </dgm:pt>
    <dgm:pt modelId="{85C8FD69-1FB6-446C-9157-E2B3D819254A}" type="pres">
      <dgm:prSet presAssocID="{C475AEE1-E8DA-49BE-8E6D-787EC7EC59A4}" presName="sibTrans" presStyleLbl="sibTrans2D1" presStyleIdx="2" presStyleCnt="8"/>
      <dgm:spPr/>
    </dgm:pt>
    <dgm:pt modelId="{57812713-7E2A-4397-9D80-F6D495790158}" type="pres">
      <dgm:prSet presAssocID="{C475AEE1-E8DA-49BE-8E6D-787EC7EC59A4}" presName="connectorText" presStyleLbl="sibTrans2D1" presStyleIdx="2" presStyleCnt="8"/>
      <dgm:spPr/>
    </dgm:pt>
    <dgm:pt modelId="{6970A921-3893-45BD-82C3-C2EDAE09E48E}" type="pres">
      <dgm:prSet presAssocID="{67223C20-C029-458F-BD0C-6560D3C1770F}" presName="node" presStyleLbl="node1" presStyleIdx="3" presStyleCnt="9">
        <dgm:presLayoutVars>
          <dgm:bulletEnabled val="1"/>
        </dgm:presLayoutVars>
      </dgm:prSet>
      <dgm:spPr/>
    </dgm:pt>
    <dgm:pt modelId="{B1E28D70-B062-495C-9832-7AE0CDCBDA6A}" type="pres">
      <dgm:prSet presAssocID="{FDAB1DD7-4F44-4332-A804-16250C1A6F50}" presName="sibTrans" presStyleLbl="sibTrans2D1" presStyleIdx="3" presStyleCnt="8"/>
      <dgm:spPr/>
    </dgm:pt>
    <dgm:pt modelId="{9123B0B3-280F-4087-B1C4-184B1E603334}" type="pres">
      <dgm:prSet presAssocID="{FDAB1DD7-4F44-4332-A804-16250C1A6F50}" presName="connectorText" presStyleLbl="sibTrans2D1" presStyleIdx="3" presStyleCnt="8"/>
      <dgm:spPr/>
    </dgm:pt>
    <dgm:pt modelId="{1A491911-A314-4ECF-8E2E-AFE2422C6C71}" type="pres">
      <dgm:prSet presAssocID="{2680A75E-1119-4D8E-8167-81536C08749C}" presName="node" presStyleLbl="node1" presStyleIdx="4" presStyleCnt="9">
        <dgm:presLayoutVars>
          <dgm:bulletEnabled val="1"/>
        </dgm:presLayoutVars>
      </dgm:prSet>
      <dgm:spPr/>
    </dgm:pt>
    <dgm:pt modelId="{295C27D5-4151-415E-A703-2A53B4F6CDF0}" type="pres">
      <dgm:prSet presAssocID="{83EEF6DA-9807-4987-AF39-3251EEE18F9B}" presName="sibTrans" presStyleLbl="sibTrans2D1" presStyleIdx="4" presStyleCnt="8"/>
      <dgm:spPr/>
    </dgm:pt>
    <dgm:pt modelId="{2F05AC04-ACBB-4BD3-8702-831A90F5C823}" type="pres">
      <dgm:prSet presAssocID="{83EEF6DA-9807-4987-AF39-3251EEE18F9B}" presName="connectorText" presStyleLbl="sibTrans2D1" presStyleIdx="4" presStyleCnt="8"/>
      <dgm:spPr/>
    </dgm:pt>
    <dgm:pt modelId="{592D6AD3-E34B-44F4-AB35-35F3CE38022E}" type="pres">
      <dgm:prSet presAssocID="{F53A73A9-132A-4323-967A-12EE424125D4}" presName="node" presStyleLbl="node1" presStyleIdx="5" presStyleCnt="9">
        <dgm:presLayoutVars>
          <dgm:bulletEnabled val="1"/>
        </dgm:presLayoutVars>
      </dgm:prSet>
      <dgm:spPr/>
    </dgm:pt>
    <dgm:pt modelId="{3A747525-6716-4CE9-9885-8B0A7742AE1E}" type="pres">
      <dgm:prSet presAssocID="{736B157D-19B0-4B2A-9C89-E05D02CA9362}" presName="sibTrans" presStyleLbl="sibTrans2D1" presStyleIdx="5" presStyleCnt="8"/>
      <dgm:spPr/>
    </dgm:pt>
    <dgm:pt modelId="{ED8A9299-F940-466B-A876-DEE4A0C01705}" type="pres">
      <dgm:prSet presAssocID="{736B157D-19B0-4B2A-9C89-E05D02CA9362}" presName="connectorText" presStyleLbl="sibTrans2D1" presStyleIdx="5" presStyleCnt="8"/>
      <dgm:spPr/>
    </dgm:pt>
    <dgm:pt modelId="{0453FD8C-CDE5-4217-AD81-126108FF64C2}" type="pres">
      <dgm:prSet presAssocID="{9691CF7C-28F2-4814-95C3-3FF38163E4D1}" presName="node" presStyleLbl="node1" presStyleIdx="6" presStyleCnt="9">
        <dgm:presLayoutVars>
          <dgm:bulletEnabled val="1"/>
        </dgm:presLayoutVars>
      </dgm:prSet>
      <dgm:spPr/>
    </dgm:pt>
    <dgm:pt modelId="{7FD06235-4F36-4366-B566-05F74EFCF114}" type="pres">
      <dgm:prSet presAssocID="{320857AA-DF25-4BE5-AA76-E2E888BB5C8A}" presName="sibTrans" presStyleLbl="sibTrans2D1" presStyleIdx="6" presStyleCnt="8"/>
      <dgm:spPr/>
    </dgm:pt>
    <dgm:pt modelId="{CC82EAFB-CA6E-4A9C-AAC3-DE37C7EE1882}" type="pres">
      <dgm:prSet presAssocID="{320857AA-DF25-4BE5-AA76-E2E888BB5C8A}" presName="connectorText" presStyleLbl="sibTrans2D1" presStyleIdx="6" presStyleCnt="8"/>
      <dgm:spPr/>
    </dgm:pt>
    <dgm:pt modelId="{E6FF5299-403C-4DEE-9542-E1705871EAFD}" type="pres">
      <dgm:prSet presAssocID="{654880D1-8E0A-4C90-9065-634E6DE57EEC}" presName="node" presStyleLbl="node1" presStyleIdx="7" presStyleCnt="9">
        <dgm:presLayoutVars>
          <dgm:bulletEnabled val="1"/>
        </dgm:presLayoutVars>
      </dgm:prSet>
      <dgm:spPr/>
    </dgm:pt>
    <dgm:pt modelId="{1CA01AA0-62D4-4789-9D6E-408CD814AD64}" type="pres">
      <dgm:prSet presAssocID="{4BB8B351-4B06-45B8-8FC1-155CC7C760CE}" presName="sibTrans" presStyleLbl="sibTrans2D1" presStyleIdx="7" presStyleCnt="8"/>
      <dgm:spPr/>
    </dgm:pt>
    <dgm:pt modelId="{B801DA24-27DD-49B6-8FD4-A2637FA4CF5B}" type="pres">
      <dgm:prSet presAssocID="{4BB8B351-4B06-45B8-8FC1-155CC7C760CE}" presName="connectorText" presStyleLbl="sibTrans2D1" presStyleIdx="7" presStyleCnt="8"/>
      <dgm:spPr/>
    </dgm:pt>
    <dgm:pt modelId="{44D66D1B-BB10-417F-A5F1-081769968450}" type="pres">
      <dgm:prSet presAssocID="{160362E8-FA3B-46C3-99E0-DDC231C30697}" presName="node" presStyleLbl="node1" presStyleIdx="8" presStyleCnt="9">
        <dgm:presLayoutVars>
          <dgm:bulletEnabled val="1"/>
        </dgm:presLayoutVars>
      </dgm:prSet>
      <dgm:spPr/>
    </dgm:pt>
  </dgm:ptLst>
  <dgm:cxnLst>
    <dgm:cxn modelId="{C8CFE00A-9361-4D12-BB0B-86470DD1BAE2}" type="presOf" srcId="{F53A73A9-132A-4323-967A-12EE424125D4}" destId="{592D6AD3-E34B-44F4-AB35-35F3CE38022E}" srcOrd="0" destOrd="0" presId="urn:microsoft.com/office/officeart/2005/8/layout/process5"/>
    <dgm:cxn modelId="{A19C590F-B386-4EF2-9D0C-E587AC4CB232}" srcId="{8301EF08-EC0A-4E1D-8B07-043024434410}" destId="{2680A75E-1119-4D8E-8167-81536C08749C}" srcOrd="4" destOrd="0" parTransId="{836F1734-7561-4F9A-AEB3-34F0FBD0B300}" sibTransId="{83EEF6DA-9807-4987-AF39-3251EEE18F9B}"/>
    <dgm:cxn modelId="{A8C8A416-69B1-4B44-B97E-2BD95556FAE7}" srcId="{8301EF08-EC0A-4E1D-8B07-043024434410}" destId="{F53A73A9-132A-4323-967A-12EE424125D4}" srcOrd="5" destOrd="0" parTransId="{8483EEB4-6010-4BAF-8A91-E3AEB6BA1A08}" sibTransId="{736B157D-19B0-4B2A-9C89-E05D02CA9362}"/>
    <dgm:cxn modelId="{8CA73618-DF66-44C7-B4A0-B665A5D97517}" type="presOf" srcId="{FDAB1DD7-4F44-4332-A804-16250C1A6F50}" destId="{9123B0B3-280F-4087-B1C4-184B1E603334}" srcOrd="1" destOrd="0" presId="urn:microsoft.com/office/officeart/2005/8/layout/process5"/>
    <dgm:cxn modelId="{577A6138-4EB8-4369-8A81-2CAAD4E00A91}" type="presOf" srcId="{F5277F70-929A-474C-B5EA-9CC1B26F1AEA}" destId="{7293A568-5F81-4274-BC6C-A9790A0658D5}" srcOrd="1" destOrd="0" presId="urn:microsoft.com/office/officeart/2005/8/layout/process5"/>
    <dgm:cxn modelId="{317A373F-D46E-43D3-BA70-36170E08E193}" type="presOf" srcId="{9691CF7C-28F2-4814-95C3-3FF38163E4D1}" destId="{0453FD8C-CDE5-4217-AD81-126108FF64C2}" srcOrd="0" destOrd="0" presId="urn:microsoft.com/office/officeart/2005/8/layout/process5"/>
    <dgm:cxn modelId="{64D55147-AA77-40B8-9269-9DEE197FEFAD}" srcId="{8301EF08-EC0A-4E1D-8B07-043024434410}" destId="{EBD59C7A-B0B8-49B7-A792-409219B1A281}" srcOrd="1" destOrd="0" parTransId="{8814AF89-0681-46EC-8DC8-15D935F8115C}" sibTransId="{DEEC5818-2B96-4872-8B85-0F27B0931544}"/>
    <dgm:cxn modelId="{47DA244B-EF72-48A5-888E-66B5269BEAA4}" type="presOf" srcId="{8301EF08-EC0A-4E1D-8B07-043024434410}" destId="{8A3D39FF-1D7B-451E-8EF9-6E07EE329401}" srcOrd="0" destOrd="0" presId="urn:microsoft.com/office/officeart/2005/8/layout/process5"/>
    <dgm:cxn modelId="{08BA3954-4A7E-48F1-8C9F-8828C02035C5}" type="presOf" srcId="{67223C20-C029-458F-BD0C-6560D3C1770F}" destId="{6970A921-3893-45BD-82C3-C2EDAE09E48E}" srcOrd="0" destOrd="0" presId="urn:microsoft.com/office/officeart/2005/8/layout/process5"/>
    <dgm:cxn modelId="{D7439454-FFBB-406A-9DF2-68A2454F1C9C}" type="presOf" srcId="{160362E8-FA3B-46C3-99E0-DDC231C30697}" destId="{44D66D1B-BB10-417F-A5F1-081769968450}" srcOrd="0" destOrd="0" presId="urn:microsoft.com/office/officeart/2005/8/layout/process5"/>
    <dgm:cxn modelId="{4A73D954-81B1-469C-92F8-960223E91955}" type="presOf" srcId="{DEEC5818-2B96-4872-8B85-0F27B0931544}" destId="{B769E0CD-18CD-45D7-9998-4DB70EA26DB4}" srcOrd="1" destOrd="0" presId="urn:microsoft.com/office/officeart/2005/8/layout/process5"/>
    <dgm:cxn modelId="{D66D625A-6741-467A-8E0F-4969A74FCA0F}" type="presOf" srcId="{FDAB1DD7-4F44-4332-A804-16250C1A6F50}" destId="{B1E28D70-B062-495C-9832-7AE0CDCBDA6A}" srcOrd="0" destOrd="0" presId="urn:microsoft.com/office/officeart/2005/8/layout/process5"/>
    <dgm:cxn modelId="{AC68DC67-00D5-45A9-8A8B-743251965EFB}" srcId="{8301EF08-EC0A-4E1D-8B07-043024434410}" destId="{654880D1-8E0A-4C90-9065-634E6DE57EEC}" srcOrd="7" destOrd="0" parTransId="{44A098A0-5B23-4B48-8000-EB362EFDBEA2}" sibTransId="{4BB8B351-4B06-45B8-8FC1-155CC7C760CE}"/>
    <dgm:cxn modelId="{26FFC86A-7AA1-41A8-B164-F391AFF66339}" type="presOf" srcId="{2680A75E-1119-4D8E-8167-81536C08749C}" destId="{1A491911-A314-4ECF-8E2E-AFE2422C6C71}" srcOrd="0" destOrd="0" presId="urn:microsoft.com/office/officeart/2005/8/layout/process5"/>
    <dgm:cxn modelId="{02AD226B-DDD9-481A-AFA6-617A552C5C84}" type="presOf" srcId="{654880D1-8E0A-4C90-9065-634E6DE57EEC}" destId="{E6FF5299-403C-4DEE-9542-E1705871EAFD}" srcOrd="0" destOrd="0" presId="urn:microsoft.com/office/officeart/2005/8/layout/process5"/>
    <dgm:cxn modelId="{DD92246F-CBC0-452F-9A2D-3086CDD9F41D}" type="presOf" srcId="{4BB8B351-4B06-45B8-8FC1-155CC7C760CE}" destId="{B801DA24-27DD-49B6-8FD4-A2637FA4CF5B}" srcOrd="1" destOrd="0" presId="urn:microsoft.com/office/officeart/2005/8/layout/process5"/>
    <dgm:cxn modelId="{3C24256F-6FD2-41A8-800A-CDF258C58B75}" type="presOf" srcId="{EBD59C7A-B0B8-49B7-A792-409219B1A281}" destId="{0CD4705A-E315-4480-9530-6E629A251126}" srcOrd="0" destOrd="0" presId="urn:microsoft.com/office/officeart/2005/8/layout/process5"/>
    <dgm:cxn modelId="{8A906275-C9F2-48BB-896E-1653B0108B0D}" srcId="{8301EF08-EC0A-4E1D-8B07-043024434410}" destId="{BE749FE5-1663-450F-9DFD-8D7B6B17359F}" srcOrd="2" destOrd="0" parTransId="{CBC4939D-B1E8-4876-8B85-C18D253EF824}" sibTransId="{C475AEE1-E8DA-49BE-8E6D-787EC7EC59A4}"/>
    <dgm:cxn modelId="{88264176-C7B2-48EF-A8B9-0B8D83CD8158}" type="presOf" srcId="{83EEF6DA-9807-4987-AF39-3251EEE18F9B}" destId="{295C27D5-4151-415E-A703-2A53B4F6CDF0}" srcOrd="0" destOrd="0" presId="urn:microsoft.com/office/officeart/2005/8/layout/process5"/>
    <dgm:cxn modelId="{241C3F7B-AF54-4E13-BD41-715D138CCA1F}" srcId="{8301EF08-EC0A-4E1D-8B07-043024434410}" destId="{CF78D558-3AFF-4A03-BE59-6DDFAC6A58D5}" srcOrd="0" destOrd="0" parTransId="{B7FECC0B-473D-41A3-9B76-3B5AA4BB1437}" sibTransId="{F5277F70-929A-474C-B5EA-9CC1B26F1AEA}"/>
    <dgm:cxn modelId="{4F34A37E-BB30-4323-B414-4A0992987586}" type="presOf" srcId="{CF78D558-3AFF-4A03-BE59-6DDFAC6A58D5}" destId="{E6E4DA7B-DE61-47FB-ACAF-4209AD502B0C}" srcOrd="0" destOrd="0" presId="urn:microsoft.com/office/officeart/2005/8/layout/process5"/>
    <dgm:cxn modelId="{20EFDD8A-1541-41CC-ABAE-73C8439DCEA0}" type="presOf" srcId="{BE749FE5-1663-450F-9DFD-8D7B6B17359F}" destId="{BA9CA491-9433-40A0-94A9-C3D49B638887}" srcOrd="0" destOrd="0" presId="urn:microsoft.com/office/officeart/2005/8/layout/process5"/>
    <dgm:cxn modelId="{4D1BB68E-4971-4546-BC65-611C0AB990AB}" srcId="{8301EF08-EC0A-4E1D-8B07-043024434410}" destId="{9691CF7C-28F2-4814-95C3-3FF38163E4D1}" srcOrd="6" destOrd="0" parTransId="{5E3FE95E-E5DA-4912-9B4B-91D26B562B78}" sibTransId="{320857AA-DF25-4BE5-AA76-E2E888BB5C8A}"/>
    <dgm:cxn modelId="{A7C2BF90-936E-4040-A075-0E8D178CCE05}" type="presOf" srcId="{736B157D-19B0-4B2A-9C89-E05D02CA9362}" destId="{3A747525-6716-4CE9-9885-8B0A7742AE1E}" srcOrd="0" destOrd="0" presId="urn:microsoft.com/office/officeart/2005/8/layout/process5"/>
    <dgm:cxn modelId="{52F4CDA4-8596-4879-9BC7-6BCBF7A41747}" srcId="{8301EF08-EC0A-4E1D-8B07-043024434410}" destId="{160362E8-FA3B-46C3-99E0-DDC231C30697}" srcOrd="8" destOrd="0" parTransId="{33BEAFC1-A3A0-464B-B00B-C9636FAF72EC}" sibTransId="{4597E3DD-6B59-42B3-B9EC-BF45BD479AC3}"/>
    <dgm:cxn modelId="{2635DABA-D044-46E7-83B6-9AB032D20057}" type="presOf" srcId="{320857AA-DF25-4BE5-AA76-E2E888BB5C8A}" destId="{CC82EAFB-CA6E-4A9C-AAC3-DE37C7EE1882}" srcOrd="1" destOrd="0" presId="urn:microsoft.com/office/officeart/2005/8/layout/process5"/>
    <dgm:cxn modelId="{EDC0CBBC-A10F-4680-83F9-D8BA8A52AD03}" type="presOf" srcId="{4BB8B351-4B06-45B8-8FC1-155CC7C760CE}" destId="{1CA01AA0-62D4-4789-9D6E-408CD814AD64}" srcOrd="0" destOrd="0" presId="urn:microsoft.com/office/officeart/2005/8/layout/process5"/>
    <dgm:cxn modelId="{CEE3D7C0-1F49-4527-ACAF-A0AD1018343A}" type="presOf" srcId="{DEEC5818-2B96-4872-8B85-0F27B0931544}" destId="{6245EB50-DA1B-44B5-9ADB-E2DAAAF30B98}" srcOrd="0" destOrd="0" presId="urn:microsoft.com/office/officeart/2005/8/layout/process5"/>
    <dgm:cxn modelId="{48FFE1C1-DDB1-4C67-81B3-EFCD79C91A60}" srcId="{8301EF08-EC0A-4E1D-8B07-043024434410}" destId="{67223C20-C029-458F-BD0C-6560D3C1770F}" srcOrd="3" destOrd="0" parTransId="{F8D76C0D-F58E-438B-B9D8-7D2421538E23}" sibTransId="{FDAB1DD7-4F44-4332-A804-16250C1A6F50}"/>
    <dgm:cxn modelId="{685C8BD8-33EC-45DD-997A-AA4E55037E1B}" type="presOf" srcId="{C475AEE1-E8DA-49BE-8E6D-787EC7EC59A4}" destId="{57812713-7E2A-4397-9D80-F6D495790158}" srcOrd="1" destOrd="0" presId="urn:microsoft.com/office/officeart/2005/8/layout/process5"/>
    <dgm:cxn modelId="{CDE0D2F3-E687-450F-80C3-92428347A681}" type="presOf" srcId="{320857AA-DF25-4BE5-AA76-E2E888BB5C8A}" destId="{7FD06235-4F36-4366-B566-05F74EFCF114}" srcOrd="0" destOrd="0" presId="urn:microsoft.com/office/officeart/2005/8/layout/process5"/>
    <dgm:cxn modelId="{FD3B3BF7-4B4A-427E-9A5E-FB6FCACAD5F1}" type="presOf" srcId="{C475AEE1-E8DA-49BE-8E6D-787EC7EC59A4}" destId="{85C8FD69-1FB6-446C-9157-E2B3D819254A}" srcOrd="0" destOrd="0" presId="urn:microsoft.com/office/officeart/2005/8/layout/process5"/>
    <dgm:cxn modelId="{A3D8B8FD-A337-4946-B73A-B2E9B054E5A7}" type="presOf" srcId="{736B157D-19B0-4B2A-9C89-E05D02CA9362}" destId="{ED8A9299-F940-466B-A876-DEE4A0C01705}" srcOrd="1" destOrd="0" presId="urn:microsoft.com/office/officeart/2005/8/layout/process5"/>
    <dgm:cxn modelId="{7F2814FE-3DF8-4F7C-B503-4AEE10ABF9F6}" type="presOf" srcId="{83EEF6DA-9807-4987-AF39-3251EEE18F9B}" destId="{2F05AC04-ACBB-4BD3-8702-831A90F5C823}" srcOrd="1" destOrd="0" presId="urn:microsoft.com/office/officeart/2005/8/layout/process5"/>
    <dgm:cxn modelId="{632528FF-FC07-4483-9BCC-4AD85904573C}" type="presOf" srcId="{F5277F70-929A-474C-B5EA-9CC1B26F1AEA}" destId="{4BCBC0CA-38DC-4A25-940C-BB593227B86F}" srcOrd="0" destOrd="0" presId="urn:microsoft.com/office/officeart/2005/8/layout/process5"/>
    <dgm:cxn modelId="{AEB820BE-348E-4D45-9D94-A12C71970A8A}" type="presParOf" srcId="{8A3D39FF-1D7B-451E-8EF9-6E07EE329401}" destId="{E6E4DA7B-DE61-47FB-ACAF-4209AD502B0C}" srcOrd="0" destOrd="0" presId="urn:microsoft.com/office/officeart/2005/8/layout/process5"/>
    <dgm:cxn modelId="{08EA7AA4-C873-40C5-AD08-3974A5999D8F}" type="presParOf" srcId="{8A3D39FF-1D7B-451E-8EF9-6E07EE329401}" destId="{4BCBC0CA-38DC-4A25-940C-BB593227B86F}" srcOrd="1" destOrd="0" presId="urn:microsoft.com/office/officeart/2005/8/layout/process5"/>
    <dgm:cxn modelId="{07187649-C8DE-4D60-B187-3BE4674301F7}" type="presParOf" srcId="{4BCBC0CA-38DC-4A25-940C-BB593227B86F}" destId="{7293A568-5F81-4274-BC6C-A9790A0658D5}" srcOrd="0" destOrd="0" presId="urn:microsoft.com/office/officeart/2005/8/layout/process5"/>
    <dgm:cxn modelId="{9AC8167C-8734-4DC2-8684-409A0F5D67BD}" type="presParOf" srcId="{8A3D39FF-1D7B-451E-8EF9-6E07EE329401}" destId="{0CD4705A-E315-4480-9530-6E629A251126}" srcOrd="2" destOrd="0" presId="urn:microsoft.com/office/officeart/2005/8/layout/process5"/>
    <dgm:cxn modelId="{C5E34B3C-28E8-4791-9D6D-72770C625E4E}" type="presParOf" srcId="{8A3D39FF-1D7B-451E-8EF9-6E07EE329401}" destId="{6245EB50-DA1B-44B5-9ADB-E2DAAAF30B98}" srcOrd="3" destOrd="0" presId="urn:microsoft.com/office/officeart/2005/8/layout/process5"/>
    <dgm:cxn modelId="{1B4B5072-A358-4DE9-B90D-E80126BB8329}" type="presParOf" srcId="{6245EB50-DA1B-44B5-9ADB-E2DAAAF30B98}" destId="{B769E0CD-18CD-45D7-9998-4DB70EA26DB4}" srcOrd="0" destOrd="0" presId="urn:microsoft.com/office/officeart/2005/8/layout/process5"/>
    <dgm:cxn modelId="{4F784D4B-EFE6-4395-B9BE-10ACB3C6370D}" type="presParOf" srcId="{8A3D39FF-1D7B-451E-8EF9-6E07EE329401}" destId="{BA9CA491-9433-40A0-94A9-C3D49B638887}" srcOrd="4" destOrd="0" presId="urn:microsoft.com/office/officeart/2005/8/layout/process5"/>
    <dgm:cxn modelId="{B665F537-8250-4AA5-8F40-26DFC1B44DE4}" type="presParOf" srcId="{8A3D39FF-1D7B-451E-8EF9-6E07EE329401}" destId="{85C8FD69-1FB6-446C-9157-E2B3D819254A}" srcOrd="5" destOrd="0" presId="urn:microsoft.com/office/officeart/2005/8/layout/process5"/>
    <dgm:cxn modelId="{64BD05A8-22C0-42CA-A7BC-E802730896F8}" type="presParOf" srcId="{85C8FD69-1FB6-446C-9157-E2B3D819254A}" destId="{57812713-7E2A-4397-9D80-F6D495790158}" srcOrd="0" destOrd="0" presId="urn:microsoft.com/office/officeart/2005/8/layout/process5"/>
    <dgm:cxn modelId="{C4C4F759-09E2-43CB-8E04-CBDFF0A1EAF5}" type="presParOf" srcId="{8A3D39FF-1D7B-451E-8EF9-6E07EE329401}" destId="{6970A921-3893-45BD-82C3-C2EDAE09E48E}" srcOrd="6" destOrd="0" presId="urn:microsoft.com/office/officeart/2005/8/layout/process5"/>
    <dgm:cxn modelId="{956414A5-FE1E-49A9-81D7-AA204E946887}" type="presParOf" srcId="{8A3D39FF-1D7B-451E-8EF9-6E07EE329401}" destId="{B1E28D70-B062-495C-9832-7AE0CDCBDA6A}" srcOrd="7" destOrd="0" presId="urn:microsoft.com/office/officeart/2005/8/layout/process5"/>
    <dgm:cxn modelId="{EA2C914C-05C6-4D76-A372-D0435C9F19F0}" type="presParOf" srcId="{B1E28D70-B062-495C-9832-7AE0CDCBDA6A}" destId="{9123B0B3-280F-4087-B1C4-184B1E603334}" srcOrd="0" destOrd="0" presId="urn:microsoft.com/office/officeart/2005/8/layout/process5"/>
    <dgm:cxn modelId="{AD6DBD51-F319-4364-9C25-76313232F5DB}" type="presParOf" srcId="{8A3D39FF-1D7B-451E-8EF9-6E07EE329401}" destId="{1A491911-A314-4ECF-8E2E-AFE2422C6C71}" srcOrd="8" destOrd="0" presId="urn:microsoft.com/office/officeart/2005/8/layout/process5"/>
    <dgm:cxn modelId="{49C5B731-E05D-4200-9BA1-EF8296DFF7D1}" type="presParOf" srcId="{8A3D39FF-1D7B-451E-8EF9-6E07EE329401}" destId="{295C27D5-4151-415E-A703-2A53B4F6CDF0}" srcOrd="9" destOrd="0" presId="urn:microsoft.com/office/officeart/2005/8/layout/process5"/>
    <dgm:cxn modelId="{02AE35A1-A153-4989-BC53-D8430996EDED}" type="presParOf" srcId="{295C27D5-4151-415E-A703-2A53B4F6CDF0}" destId="{2F05AC04-ACBB-4BD3-8702-831A90F5C823}" srcOrd="0" destOrd="0" presId="urn:microsoft.com/office/officeart/2005/8/layout/process5"/>
    <dgm:cxn modelId="{A1AF9260-714F-4A0D-BA01-B7353708AF0A}" type="presParOf" srcId="{8A3D39FF-1D7B-451E-8EF9-6E07EE329401}" destId="{592D6AD3-E34B-44F4-AB35-35F3CE38022E}" srcOrd="10" destOrd="0" presId="urn:microsoft.com/office/officeart/2005/8/layout/process5"/>
    <dgm:cxn modelId="{FE7DED5E-EE9F-48CD-8658-78040B21C28B}" type="presParOf" srcId="{8A3D39FF-1D7B-451E-8EF9-6E07EE329401}" destId="{3A747525-6716-4CE9-9885-8B0A7742AE1E}" srcOrd="11" destOrd="0" presId="urn:microsoft.com/office/officeart/2005/8/layout/process5"/>
    <dgm:cxn modelId="{A8E70805-2A6B-4863-A62F-820F684298EA}" type="presParOf" srcId="{3A747525-6716-4CE9-9885-8B0A7742AE1E}" destId="{ED8A9299-F940-466B-A876-DEE4A0C01705}" srcOrd="0" destOrd="0" presId="urn:microsoft.com/office/officeart/2005/8/layout/process5"/>
    <dgm:cxn modelId="{1627F6F7-289D-4B30-8671-DA2B046003F4}" type="presParOf" srcId="{8A3D39FF-1D7B-451E-8EF9-6E07EE329401}" destId="{0453FD8C-CDE5-4217-AD81-126108FF64C2}" srcOrd="12" destOrd="0" presId="urn:microsoft.com/office/officeart/2005/8/layout/process5"/>
    <dgm:cxn modelId="{1F5B0FED-F356-4B48-8170-2AE633BAF60F}" type="presParOf" srcId="{8A3D39FF-1D7B-451E-8EF9-6E07EE329401}" destId="{7FD06235-4F36-4366-B566-05F74EFCF114}" srcOrd="13" destOrd="0" presId="urn:microsoft.com/office/officeart/2005/8/layout/process5"/>
    <dgm:cxn modelId="{BFCD05F2-881F-4709-B997-868428B599D9}" type="presParOf" srcId="{7FD06235-4F36-4366-B566-05F74EFCF114}" destId="{CC82EAFB-CA6E-4A9C-AAC3-DE37C7EE1882}" srcOrd="0" destOrd="0" presId="urn:microsoft.com/office/officeart/2005/8/layout/process5"/>
    <dgm:cxn modelId="{AC7BC449-F743-492D-AA34-E4B93E1218A4}" type="presParOf" srcId="{8A3D39FF-1D7B-451E-8EF9-6E07EE329401}" destId="{E6FF5299-403C-4DEE-9542-E1705871EAFD}" srcOrd="14" destOrd="0" presId="urn:microsoft.com/office/officeart/2005/8/layout/process5"/>
    <dgm:cxn modelId="{A2CCDF26-F900-4339-BDDD-C5FCF668C550}" type="presParOf" srcId="{8A3D39FF-1D7B-451E-8EF9-6E07EE329401}" destId="{1CA01AA0-62D4-4789-9D6E-408CD814AD64}" srcOrd="15" destOrd="0" presId="urn:microsoft.com/office/officeart/2005/8/layout/process5"/>
    <dgm:cxn modelId="{E0063847-E3FE-4D9A-BD5D-6B2E8BBB09CA}" type="presParOf" srcId="{1CA01AA0-62D4-4789-9D6E-408CD814AD64}" destId="{B801DA24-27DD-49B6-8FD4-A2637FA4CF5B}" srcOrd="0" destOrd="0" presId="urn:microsoft.com/office/officeart/2005/8/layout/process5"/>
    <dgm:cxn modelId="{6419FD90-39B6-43B2-B89D-8DC662B0EE99}" type="presParOf" srcId="{8A3D39FF-1D7B-451E-8EF9-6E07EE329401}" destId="{44D66D1B-BB10-417F-A5F1-081769968450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3CF6B8-FAA3-442B-B8DB-38D6B9BF62A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7200A68-F294-4374-B2BB-2F0715D715CE}">
      <dgm:prSet phldrT="[Text]"/>
      <dgm:spPr/>
      <dgm:t>
        <a:bodyPr/>
        <a:lstStyle/>
        <a:p>
          <a:r>
            <a:rPr lang="es-MX" dirty="0"/>
            <a:t>Step 1</a:t>
          </a:r>
          <a:endParaRPr lang="en-US" dirty="0"/>
        </a:p>
      </dgm:t>
    </dgm:pt>
    <dgm:pt modelId="{F2CE90B9-F3D0-4A8D-AE49-0B812876B424}" type="parTrans" cxnId="{44FF1A94-4A55-4849-8DE6-7A508F370D1F}">
      <dgm:prSet/>
      <dgm:spPr/>
      <dgm:t>
        <a:bodyPr/>
        <a:lstStyle/>
        <a:p>
          <a:endParaRPr lang="en-US"/>
        </a:p>
      </dgm:t>
    </dgm:pt>
    <dgm:pt modelId="{6CC375EA-0B91-4ACB-B893-82C3B301B8A1}" type="sibTrans" cxnId="{44FF1A94-4A55-4849-8DE6-7A508F370D1F}">
      <dgm:prSet/>
      <dgm:spPr/>
      <dgm:t>
        <a:bodyPr/>
        <a:lstStyle/>
        <a:p>
          <a:endParaRPr lang="en-US"/>
        </a:p>
      </dgm:t>
    </dgm:pt>
    <dgm:pt modelId="{B093954B-7524-4790-AF0D-8034454E71A2}">
      <dgm:prSet phldrT="[Text]"/>
      <dgm:spPr/>
      <dgm:t>
        <a:bodyPr/>
        <a:lstStyle/>
        <a:p>
          <a:r>
            <a:rPr lang="es-MX" dirty="0"/>
            <a:t>Step 2</a:t>
          </a:r>
          <a:endParaRPr lang="en-US" dirty="0"/>
        </a:p>
      </dgm:t>
    </dgm:pt>
    <dgm:pt modelId="{FFD30C30-3676-4415-B6C3-CC4AD8F9D300}" type="parTrans" cxnId="{9A5F2FFE-3836-460B-B05D-5676C8D471BF}">
      <dgm:prSet/>
      <dgm:spPr/>
      <dgm:t>
        <a:bodyPr/>
        <a:lstStyle/>
        <a:p>
          <a:endParaRPr lang="en-US"/>
        </a:p>
      </dgm:t>
    </dgm:pt>
    <dgm:pt modelId="{E562EC52-5776-4749-8B07-26B92CB3912C}" type="sibTrans" cxnId="{9A5F2FFE-3836-460B-B05D-5676C8D471BF}">
      <dgm:prSet/>
      <dgm:spPr/>
      <dgm:t>
        <a:bodyPr/>
        <a:lstStyle/>
        <a:p>
          <a:endParaRPr lang="en-US"/>
        </a:p>
      </dgm:t>
    </dgm:pt>
    <dgm:pt modelId="{D8EBA969-818C-4BCC-8A2A-4EC4C7DB41A3}">
      <dgm:prSet phldrT="[Text]"/>
      <dgm:spPr/>
      <dgm:t>
        <a:bodyPr/>
        <a:lstStyle/>
        <a:p>
          <a:r>
            <a:rPr lang="es-MX" dirty="0"/>
            <a:t>Step 3</a:t>
          </a:r>
          <a:endParaRPr lang="en-US" dirty="0"/>
        </a:p>
      </dgm:t>
    </dgm:pt>
    <dgm:pt modelId="{6A998896-36ED-47AE-8E97-D19C57919717}" type="parTrans" cxnId="{5A03FFB5-EE82-40FE-AC86-A5B19AB531BD}">
      <dgm:prSet/>
      <dgm:spPr/>
      <dgm:t>
        <a:bodyPr/>
        <a:lstStyle/>
        <a:p>
          <a:endParaRPr lang="en-US"/>
        </a:p>
      </dgm:t>
    </dgm:pt>
    <dgm:pt modelId="{971690A2-058D-41D9-937E-02C700355579}" type="sibTrans" cxnId="{5A03FFB5-EE82-40FE-AC86-A5B19AB531BD}">
      <dgm:prSet/>
      <dgm:spPr/>
      <dgm:t>
        <a:bodyPr/>
        <a:lstStyle/>
        <a:p>
          <a:endParaRPr lang="en-US"/>
        </a:p>
      </dgm:t>
    </dgm:pt>
    <dgm:pt modelId="{E8B1CE51-26CC-44A5-9AA8-4B5342630C5C}">
      <dgm:prSet phldrT="[Text]"/>
      <dgm:spPr/>
      <dgm:t>
        <a:bodyPr/>
        <a:lstStyle/>
        <a:p>
          <a:r>
            <a:rPr lang="es-MX" dirty="0"/>
            <a:t>Step 4</a:t>
          </a:r>
          <a:endParaRPr lang="en-US" dirty="0"/>
        </a:p>
      </dgm:t>
    </dgm:pt>
    <dgm:pt modelId="{8DCCDEF7-357E-42D2-8FE8-BD6B4F52CCE1}" type="parTrans" cxnId="{EEB3DC35-A889-4BAF-A1D4-D951B09AF896}">
      <dgm:prSet/>
      <dgm:spPr/>
      <dgm:t>
        <a:bodyPr/>
        <a:lstStyle/>
        <a:p>
          <a:endParaRPr lang="en-US"/>
        </a:p>
      </dgm:t>
    </dgm:pt>
    <dgm:pt modelId="{7BC43781-0CF9-4818-9B89-6A599E8B965B}" type="sibTrans" cxnId="{EEB3DC35-A889-4BAF-A1D4-D951B09AF896}">
      <dgm:prSet/>
      <dgm:spPr/>
      <dgm:t>
        <a:bodyPr/>
        <a:lstStyle/>
        <a:p>
          <a:endParaRPr lang="en-US"/>
        </a:p>
      </dgm:t>
    </dgm:pt>
    <dgm:pt modelId="{81B9E807-D0DB-4C6B-B656-891CF3231D94}" type="pres">
      <dgm:prSet presAssocID="{AC3CF6B8-FAA3-442B-B8DB-38D6B9BF62A8}" presName="Name0" presStyleCnt="0">
        <dgm:presLayoutVars>
          <dgm:dir/>
          <dgm:resizeHandles val="exact"/>
        </dgm:presLayoutVars>
      </dgm:prSet>
      <dgm:spPr/>
    </dgm:pt>
    <dgm:pt modelId="{A70B6E8C-156F-4A81-AC28-7D16999C83AF}" type="pres">
      <dgm:prSet presAssocID="{F7200A68-F294-4374-B2BB-2F0715D715CE}" presName="node" presStyleLbl="node1" presStyleIdx="0" presStyleCnt="4">
        <dgm:presLayoutVars>
          <dgm:bulletEnabled val="1"/>
        </dgm:presLayoutVars>
      </dgm:prSet>
      <dgm:spPr/>
    </dgm:pt>
    <dgm:pt modelId="{748B1C48-0C22-4652-BE64-3D5A7A781D55}" type="pres">
      <dgm:prSet presAssocID="{6CC375EA-0B91-4ACB-B893-82C3B301B8A1}" presName="sibTrans" presStyleLbl="sibTrans2D1" presStyleIdx="0" presStyleCnt="3"/>
      <dgm:spPr/>
    </dgm:pt>
    <dgm:pt modelId="{AF41D3C8-5C0B-4E02-8D74-EBDFD1157EE7}" type="pres">
      <dgm:prSet presAssocID="{6CC375EA-0B91-4ACB-B893-82C3B301B8A1}" presName="connectorText" presStyleLbl="sibTrans2D1" presStyleIdx="0" presStyleCnt="3"/>
      <dgm:spPr/>
    </dgm:pt>
    <dgm:pt modelId="{2FCD7532-21C3-43A5-9A08-B6480C968EAB}" type="pres">
      <dgm:prSet presAssocID="{B093954B-7524-4790-AF0D-8034454E71A2}" presName="node" presStyleLbl="node1" presStyleIdx="1" presStyleCnt="4">
        <dgm:presLayoutVars>
          <dgm:bulletEnabled val="1"/>
        </dgm:presLayoutVars>
      </dgm:prSet>
      <dgm:spPr/>
    </dgm:pt>
    <dgm:pt modelId="{5AC83A71-D61A-4A19-AB20-3AF58745A8FD}" type="pres">
      <dgm:prSet presAssocID="{E562EC52-5776-4749-8B07-26B92CB3912C}" presName="sibTrans" presStyleLbl="sibTrans2D1" presStyleIdx="1" presStyleCnt="3"/>
      <dgm:spPr/>
    </dgm:pt>
    <dgm:pt modelId="{B59CF783-38C9-4564-ABB8-75C63B008429}" type="pres">
      <dgm:prSet presAssocID="{E562EC52-5776-4749-8B07-26B92CB3912C}" presName="connectorText" presStyleLbl="sibTrans2D1" presStyleIdx="1" presStyleCnt="3"/>
      <dgm:spPr/>
    </dgm:pt>
    <dgm:pt modelId="{35C77342-FBF8-4C38-A8A6-22F3683DBE13}" type="pres">
      <dgm:prSet presAssocID="{D8EBA969-818C-4BCC-8A2A-4EC4C7DB41A3}" presName="node" presStyleLbl="node1" presStyleIdx="2" presStyleCnt="4">
        <dgm:presLayoutVars>
          <dgm:bulletEnabled val="1"/>
        </dgm:presLayoutVars>
      </dgm:prSet>
      <dgm:spPr/>
    </dgm:pt>
    <dgm:pt modelId="{CB13C096-678E-4878-A7B7-18A6235DA4AF}" type="pres">
      <dgm:prSet presAssocID="{971690A2-058D-41D9-937E-02C700355579}" presName="sibTrans" presStyleLbl="sibTrans2D1" presStyleIdx="2" presStyleCnt="3"/>
      <dgm:spPr/>
    </dgm:pt>
    <dgm:pt modelId="{2A218FFC-0CF2-4260-9977-AAF801560816}" type="pres">
      <dgm:prSet presAssocID="{971690A2-058D-41D9-937E-02C700355579}" presName="connectorText" presStyleLbl="sibTrans2D1" presStyleIdx="2" presStyleCnt="3"/>
      <dgm:spPr/>
    </dgm:pt>
    <dgm:pt modelId="{D487A278-104E-4C65-9D23-EA6F1FDE1B0E}" type="pres">
      <dgm:prSet presAssocID="{E8B1CE51-26CC-44A5-9AA8-4B5342630C5C}" presName="node" presStyleLbl="node1" presStyleIdx="3" presStyleCnt="4">
        <dgm:presLayoutVars>
          <dgm:bulletEnabled val="1"/>
        </dgm:presLayoutVars>
      </dgm:prSet>
      <dgm:spPr/>
    </dgm:pt>
  </dgm:ptLst>
  <dgm:cxnLst>
    <dgm:cxn modelId="{3B03081B-28FE-4EA0-AF26-BE13BBD93581}" type="presOf" srcId="{971690A2-058D-41D9-937E-02C700355579}" destId="{CB13C096-678E-4878-A7B7-18A6235DA4AF}" srcOrd="0" destOrd="0" presId="urn:microsoft.com/office/officeart/2005/8/layout/process1"/>
    <dgm:cxn modelId="{D940D229-D1B1-43D1-8345-D3ECB8147FFF}" type="presOf" srcId="{E8B1CE51-26CC-44A5-9AA8-4B5342630C5C}" destId="{D487A278-104E-4C65-9D23-EA6F1FDE1B0E}" srcOrd="0" destOrd="0" presId="urn:microsoft.com/office/officeart/2005/8/layout/process1"/>
    <dgm:cxn modelId="{68D04034-51AC-43F9-AC6D-2A02CF9D49A0}" type="presOf" srcId="{6CC375EA-0B91-4ACB-B893-82C3B301B8A1}" destId="{AF41D3C8-5C0B-4E02-8D74-EBDFD1157EE7}" srcOrd="1" destOrd="0" presId="urn:microsoft.com/office/officeart/2005/8/layout/process1"/>
    <dgm:cxn modelId="{EEB3DC35-A889-4BAF-A1D4-D951B09AF896}" srcId="{AC3CF6B8-FAA3-442B-B8DB-38D6B9BF62A8}" destId="{E8B1CE51-26CC-44A5-9AA8-4B5342630C5C}" srcOrd="3" destOrd="0" parTransId="{8DCCDEF7-357E-42D2-8FE8-BD6B4F52CCE1}" sibTransId="{7BC43781-0CF9-4818-9B89-6A599E8B965B}"/>
    <dgm:cxn modelId="{8B77D163-F1EE-4D94-BAC4-F28532BF329B}" type="presOf" srcId="{6CC375EA-0B91-4ACB-B893-82C3B301B8A1}" destId="{748B1C48-0C22-4652-BE64-3D5A7A781D55}" srcOrd="0" destOrd="0" presId="urn:microsoft.com/office/officeart/2005/8/layout/process1"/>
    <dgm:cxn modelId="{9D985C87-7F78-43CE-BB84-F34385D7448E}" type="presOf" srcId="{AC3CF6B8-FAA3-442B-B8DB-38D6B9BF62A8}" destId="{81B9E807-D0DB-4C6B-B656-891CF3231D94}" srcOrd="0" destOrd="0" presId="urn:microsoft.com/office/officeart/2005/8/layout/process1"/>
    <dgm:cxn modelId="{6174D892-BA92-444B-839B-2C30B48AB4F8}" type="presOf" srcId="{971690A2-058D-41D9-937E-02C700355579}" destId="{2A218FFC-0CF2-4260-9977-AAF801560816}" srcOrd="1" destOrd="0" presId="urn:microsoft.com/office/officeart/2005/8/layout/process1"/>
    <dgm:cxn modelId="{44FF1A94-4A55-4849-8DE6-7A508F370D1F}" srcId="{AC3CF6B8-FAA3-442B-B8DB-38D6B9BF62A8}" destId="{F7200A68-F294-4374-B2BB-2F0715D715CE}" srcOrd="0" destOrd="0" parTransId="{F2CE90B9-F3D0-4A8D-AE49-0B812876B424}" sibTransId="{6CC375EA-0B91-4ACB-B893-82C3B301B8A1}"/>
    <dgm:cxn modelId="{5E84629B-7F04-4166-A3A6-EAB3C5D841FC}" type="presOf" srcId="{E562EC52-5776-4749-8B07-26B92CB3912C}" destId="{5AC83A71-D61A-4A19-AB20-3AF58745A8FD}" srcOrd="0" destOrd="0" presId="urn:microsoft.com/office/officeart/2005/8/layout/process1"/>
    <dgm:cxn modelId="{B440C6B0-D8B6-444B-BFCC-052AAD721768}" type="presOf" srcId="{E562EC52-5776-4749-8B07-26B92CB3912C}" destId="{B59CF783-38C9-4564-ABB8-75C63B008429}" srcOrd="1" destOrd="0" presId="urn:microsoft.com/office/officeart/2005/8/layout/process1"/>
    <dgm:cxn modelId="{5A03FFB5-EE82-40FE-AC86-A5B19AB531BD}" srcId="{AC3CF6B8-FAA3-442B-B8DB-38D6B9BF62A8}" destId="{D8EBA969-818C-4BCC-8A2A-4EC4C7DB41A3}" srcOrd="2" destOrd="0" parTransId="{6A998896-36ED-47AE-8E97-D19C57919717}" sibTransId="{971690A2-058D-41D9-937E-02C700355579}"/>
    <dgm:cxn modelId="{DD81A0C5-C0C1-494F-B50B-BBDEA91E86D3}" type="presOf" srcId="{D8EBA969-818C-4BCC-8A2A-4EC4C7DB41A3}" destId="{35C77342-FBF8-4C38-A8A6-22F3683DBE13}" srcOrd="0" destOrd="0" presId="urn:microsoft.com/office/officeart/2005/8/layout/process1"/>
    <dgm:cxn modelId="{F059B1CB-E1E7-4845-8AA5-983B4374D53D}" type="presOf" srcId="{F7200A68-F294-4374-B2BB-2F0715D715CE}" destId="{A70B6E8C-156F-4A81-AC28-7D16999C83AF}" srcOrd="0" destOrd="0" presId="urn:microsoft.com/office/officeart/2005/8/layout/process1"/>
    <dgm:cxn modelId="{FD1CB9E0-4D6D-4571-8054-1999B239456A}" type="presOf" srcId="{B093954B-7524-4790-AF0D-8034454E71A2}" destId="{2FCD7532-21C3-43A5-9A08-B6480C968EAB}" srcOrd="0" destOrd="0" presId="urn:microsoft.com/office/officeart/2005/8/layout/process1"/>
    <dgm:cxn modelId="{9A5F2FFE-3836-460B-B05D-5676C8D471BF}" srcId="{AC3CF6B8-FAA3-442B-B8DB-38D6B9BF62A8}" destId="{B093954B-7524-4790-AF0D-8034454E71A2}" srcOrd="1" destOrd="0" parTransId="{FFD30C30-3676-4415-B6C3-CC4AD8F9D300}" sibTransId="{E562EC52-5776-4749-8B07-26B92CB3912C}"/>
    <dgm:cxn modelId="{1B23517D-4271-4881-A9B7-0319518AD135}" type="presParOf" srcId="{81B9E807-D0DB-4C6B-B656-891CF3231D94}" destId="{A70B6E8C-156F-4A81-AC28-7D16999C83AF}" srcOrd="0" destOrd="0" presId="urn:microsoft.com/office/officeart/2005/8/layout/process1"/>
    <dgm:cxn modelId="{7C7AE823-07EF-4C0F-98AE-F2C5380E82AE}" type="presParOf" srcId="{81B9E807-D0DB-4C6B-B656-891CF3231D94}" destId="{748B1C48-0C22-4652-BE64-3D5A7A781D55}" srcOrd="1" destOrd="0" presId="urn:microsoft.com/office/officeart/2005/8/layout/process1"/>
    <dgm:cxn modelId="{58A7BE66-E1FC-4B0B-A14F-222CC57B751F}" type="presParOf" srcId="{748B1C48-0C22-4652-BE64-3D5A7A781D55}" destId="{AF41D3C8-5C0B-4E02-8D74-EBDFD1157EE7}" srcOrd="0" destOrd="0" presId="urn:microsoft.com/office/officeart/2005/8/layout/process1"/>
    <dgm:cxn modelId="{44EC13C1-1A74-4D31-90CB-C63107C6E279}" type="presParOf" srcId="{81B9E807-D0DB-4C6B-B656-891CF3231D94}" destId="{2FCD7532-21C3-43A5-9A08-B6480C968EAB}" srcOrd="2" destOrd="0" presId="urn:microsoft.com/office/officeart/2005/8/layout/process1"/>
    <dgm:cxn modelId="{4D7275EB-9D67-4528-828D-2B399DFE0639}" type="presParOf" srcId="{81B9E807-D0DB-4C6B-B656-891CF3231D94}" destId="{5AC83A71-D61A-4A19-AB20-3AF58745A8FD}" srcOrd="3" destOrd="0" presId="urn:microsoft.com/office/officeart/2005/8/layout/process1"/>
    <dgm:cxn modelId="{9EDC9109-1B4D-4785-A7FC-FEBDF1B4BBFE}" type="presParOf" srcId="{5AC83A71-D61A-4A19-AB20-3AF58745A8FD}" destId="{B59CF783-38C9-4564-ABB8-75C63B008429}" srcOrd="0" destOrd="0" presId="urn:microsoft.com/office/officeart/2005/8/layout/process1"/>
    <dgm:cxn modelId="{CD028E4D-D7F5-4096-9428-25FCA266AAD2}" type="presParOf" srcId="{81B9E807-D0DB-4C6B-B656-891CF3231D94}" destId="{35C77342-FBF8-4C38-A8A6-22F3683DBE13}" srcOrd="4" destOrd="0" presId="urn:microsoft.com/office/officeart/2005/8/layout/process1"/>
    <dgm:cxn modelId="{6E717E61-EDC4-4153-B72A-BF553D2FA846}" type="presParOf" srcId="{81B9E807-D0DB-4C6B-B656-891CF3231D94}" destId="{CB13C096-678E-4878-A7B7-18A6235DA4AF}" srcOrd="5" destOrd="0" presId="urn:microsoft.com/office/officeart/2005/8/layout/process1"/>
    <dgm:cxn modelId="{4D1967ED-5E45-4979-8778-76A96F6E2896}" type="presParOf" srcId="{CB13C096-678E-4878-A7B7-18A6235DA4AF}" destId="{2A218FFC-0CF2-4260-9977-AAF801560816}" srcOrd="0" destOrd="0" presId="urn:microsoft.com/office/officeart/2005/8/layout/process1"/>
    <dgm:cxn modelId="{98A455FE-A38E-4A47-8717-F4F90CC7347F}" type="presParOf" srcId="{81B9E807-D0DB-4C6B-B656-891CF3231D94}" destId="{D487A278-104E-4C65-9D23-EA6F1FDE1B0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B34B3C-F5E0-45D8-B673-8ECE1290E64C}">
      <dsp:nvSpPr>
        <dsp:cNvPr id="0" name=""/>
        <dsp:cNvSpPr/>
      </dsp:nvSpPr>
      <dsp:spPr>
        <a:xfrm>
          <a:off x="2894320" y="183673"/>
          <a:ext cx="2373630" cy="237363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Zip </a:t>
          </a:r>
          <a:r>
            <a:rPr lang="es-MX" sz="1400" kern="1200" dirty="0" err="1"/>
            <a:t>code</a:t>
          </a:r>
          <a:r>
            <a:rPr lang="es-MX" sz="1400" kern="1200" dirty="0"/>
            <a:t> </a:t>
          </a:r>
          <a:r>
            <a:rPr lang="es-MX" sz="1400" kern="1200" dirty="0" err="1"/>
            <a:t>selection</a:t>
          </a:r>
          <a:endParaRPr lang="en-US" sz="1400" kern="1200" dirty="0"/>
        </a:p>
      </dsp:txBody>
      <dsp:txXfrm>
        <a:off x="4145280" y="686657"/>
        <a:ext cx="847725" cy="706437"/>
      </dsp:txXfrm>
    </dsp:sp>
    <dsp:sp modelId="{1D9CC1B7-B0A7-4F3B-B6B5-E453FCD2F8F6}">
      <dsp:nvSpPr>
        <dsp:cNvPr id="0" name=""/>
        <dsp:cNvSpPr/>
      </dsp:nvSpPr>
      <dsp:spPr>
        <a:xfrm>
          <a:off x="2845435" y="268446"/>
          <a:ext cx="2373630" cy="237363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 err="1"/>
            <a:t>Query</a:t>
          </a:r>
          <a:r>
            <a:rPr lang="es-MX" sz="1400" kern="1200" dirty="0"/>
            <a:t> </a:t>
          </a:r>
          <a:r>
            <a:rPr lang="es-MX" sz="1400" kern="1200" dirty="0" err="1"/>
            <a:t>to</a:t>
          </a:r>
          <a:r>
            <a:rPr lang="es-MX" sz="1400" kern="1200" dirty="0"/>
            <a:t> YELP</a:t>
          </a:r>
          <a:endParaRPr lang="en-US" sz="1400" kern="1200" dirty="0"/>
        </a:p>
      </dsp:txBody>
      <dsp:txXfrm>
        <a:off x="3410585" y="1808480"/>
        <a:ext cx="1271587" cy="621665"/>
      </dsp:txXfrm>
    </dsp:sp>
    <dsp:sp modelId="{734D7325-0D3C-464C-A5CA-EF553DED1ED2}">
      <dsp:nvSpPr>
        <dsp:cNvPr id="0" name=""/>
        <dsp:cNvSpPr/>
      </dsp:nvSpPr>
      <dsp:spPr>
        <a:xfrm>
          <a:off x="2796549" y="183673"/>
          <a:ext cx="2373630" cy="237363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Store output in a </a:t>
          </a:r>
          <a:r>
            <a:rPr lang="es-MX" sz="1400" kern="1200" dirty="0" err="1"/>
            <a:t>DataFrame</a:t>
          </a:r>
          <a:endParaRPr lang="en-US" sz="1400" kern="1200" dirty="0"/>
        </a:p>
      </dsp:txBody>
      <dsp:txXfrm>
        <a:off x="3071494" y="686657"/>
        <a:ext cx="847725" cy="706437"/>
      </dsp:txXfrm>
    </dsp:sp>
    <dsp:sp modelId="{E839A7DE-9AC3-4340-B7BD-951CBBF74572}">
      <dsp:nvSpPr>
        <dsp:cNvPr id="0" name=""/>
        <dsp:cNvSpPr/>
      </dsp:nvSpPr>
      <dsp:spPr>
        <a:xfrm>
          <a:off x="2747577" y="36734"/>
          <a:ext cx="2667508" cy="2667508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F8279C-00C5-4721-BE07-FF1CB9DAE087}">
      <dsp:nvSpPr>
        <dsp:cNvPr id="0" name=""/>
        <dsp:cNvSpPr/>
      </dsp:nvSpPr>
      <dsp:spPr>
        <a:xfrm>
          <a:off x="2698495" y="121357"/>
          <a:ext cx="2667508" cy="2667508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20514-31FB-4C98-8C28-79C674AB51B3}">
      <dsp:nvSpPr>
        <dsp:cNvPr id="0" name=""/>
        <dsp:cNvSpPr/>
      </dsp:nvSpPr>
      <dsp:spPr>
        <a:xfrm>
          <a:off x="2649414" y="36734"/>
          <a:ext cx="2667508" cy="2667508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E4DA7B-DE61-47FB-ACAF-4209AD502B0C}">
      <dsp:nvSpPr>
        <dsp:cNvPr id="0" name=""/>
        <dsp:cNvSpPr/>
      </dsp:nvSpPr>
      <dsp:spPr>
        <a:xfrm>
          <a:off x="391491" y="1062"/>
          <a:ext cx="1086009" cy="651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Decompose</a:t>
          </a:r>
          <a:r>
            <a:rPr lang="es-MX" sz="1200" kern="1200" dirty="0"/>
            <a:t> </a:t>
          </a:r>
          <a:r>
            <a:rPr lang="es-MX" sz="1200" kern="1200" dirty="0" err="1"/>
            <a:t>the</a:t>
          </a:r>
          <a:r>
            <a:rPr lang="es-MX" sz="1200" kern="1200" dirty="0"/>
            <a:t> Ask</a:t>
          </a:r>
          <a:endParaRPr lang="en-US" sz="1200" kern="1200" dirty="0"/>
        </a:p>
      </dsp:txBody>
      <dsp:txXfrm>
        <a:off x="410576" y="20147"/>
        <a:ext cx="1047839" cy="613435"/>
      </dsp:txXfrm>
    </dsp:sp>
    <dsp:sp modelId="{4BCBC0CA-38DC-4A25-940C-BB593227B86F}">
      <dsp:nvSpPr>
        <dsp:cNvPr id="0" name=""/>
        <dsp:cNvSpPr/>
      </dsp:nvSpPr>
      <dsp:spPr>
        <a:xfrm>
          <a:off x="1573069" y="192199"/>
          <a:ext cx="230234" cy="2693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573069" y="246065"/>
        <a:ext cx="161164" cy="161598"/>
      </dsp:txXfrm>
    </dsp:sp>
    <dsp:sp modelId="{0CD4705A-E315-4480-9530-6E629A251126}">
      <dsp:nvSpPr>
        <dsp:cNvPr id="0" name=""/>
        <dsp:cNvSpPr/>
      </dsp:nvSpPr>
      <dsp:spPr>
        <a:xfrm>
          <a:off x="1911905" y="1062"/>
          <a:ext cx="1086009" cy="6516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Identify</a:t>
          </a:r>
          <a:r>
            <a:rPr lang="es-MX" sz="1200" kern="1200" dirty="0"/>
            <a:t> Data </a:t>
          </a:r>
          <a:r>
            <a:rPr lang="es-MX" sz="1200" kern="1200" dirty="0" err="1"/>
            <a:t>Sources</a:t>
          </a:r>
          <a:endParaRPr lang="en-US" sz="1200" kern="1200" dirty="0"/>
        </a:p>
      </dsp:txBody>
      <dsp:txXfrm>
        <a:off x="1930990" y="20147"/>
        <a:ext cx="1047839" cy="613435"/>
      </dsp:txXfrm>
    </dsp:sp>
    <dsp:sp modelId="{6245EB50-DA1B-44B5-9ADB-E2DAAAF30B98}">
      <dsp:nvSpPr>
        <dsp:cNvPr id="0" name=""/>
        <dsp:cNvSpPr/>
      </dsp:nvSpPr>
      <dsp:spPr>
        <a:xfrm>
          <a:off x="3093483" y="192199"/>
          <a:ext cx="230234" cy="2693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093483" y="246065"/>
        <a:ext cx="161164" cy="161598"/>
      </dsp:txXfrm>
    </dsp:sp>
    <dsp:sp modelId="{BA9CA491-9433-40A0-94A9-C3D49B638887}">
      <dsp:nvSpPr>
        <dsp:cNvPr id="0" name=""/>
        <dsp:cNvSpPr/>
      </dsp:nvSpPr>
      <dsp:spPr>
        <a:xfrm>
          <a:off x="3432318" y="1062"/>
          <a:ext cx="1086009" cy="651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Define </a:t>
          </a:r>
          <a:r>
            <a:rPr lang="es-MX" sz="1200" kern="1200" dirty="0" err="1"/>
            <a:t>Strategy</a:t>
          </a:r>
          <a:r>
            <a:rPr lang="es-MX" sz="1200" kern="1200" dirty="0"/>
            <a:t> and </a:t>
          </a:r>
          <a:r>
            <a:rPr lang="es-MX" sz="1200" kern="1200" dirty="0" err="1"/>
            <a:t>Metrics</a:t>
          </a:r>
          <a:endParaRPr lang="en-US" sz="1200" kern="1200" dirty="0"/>
        </a:p>
      </dsp:txBody>
      <dsp:txXfrm>
        <a:off x="3451403" y="20147"/>
        <a:ext cx="1047839" cy="613435"/>
      </dsp:txXfrm>
    </dsp:sp>
    <dsp:sp modelId="{85C8FD69-1FB6-446C-9157-E2B3D819254A}">
      <dsp:nvSpPr>
        <dsp:cNvPr id="0" name=""/>
        <dsp:cNvSpPr/>
      </dsp:nvSpPr>
      <dsp:spPr>
        <a:xfrm rot="5400000">
          <a:off x="3860206" y="728688"/>
          <a:ext cx="230234" cy="2693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3894524" y="748236"/>
        <a:ext cx="161598" cy="161164"/>
      </dsp:txXfrm>
    </dsp:sp>
    <dsp:sp modelId="{6970A921-3893-45BD-82C3-C2EDAE09E48E}">
      <dsp:nvSpPr>
        <dsp:cNvPr id="0" name=""/>
        <dsp:cNvSpPr/>
      </dsp:nvSpPr>
      <dsp:spPr>
        <a:xfrm>
          <a:off x="3432318" y="1087072"/>
          <a:ext cx="1086009" cy="6516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Build</a:t>
          </a:r>
          <a:r>
            <a:rPr lang="es-MX" sz="1200" kern="1200" dirty="0"/>
            <a:t> Data </a:t>
          </a:r>
          <a:r>
            <a:rPr lang="es-MX" sz="1200" kern="1200" dirty="0" err="1"/>
            <a:t>Retrieval</a:t>
          </a:r>
          <a:r>
            <a:rPr lang="es-MX" sz="1200" kern="1200" dirty="0"/>
            <a:t> Plan</a:t>
          </a:r>
          <a:endParaRPr lang="en-US" sz="1200" kern="1200" dirty="0"/>
        </a:p>
      </dsp:txBody>
      <dsp:txXfrm>
        <a:off x="3451403" y="1106157"/>
        <a:ext cx="1047839" cy="613435"/>
      </dsp:txXfrm>
    </dsp:sp>
    <dsp:sp modelId="{B1E28D70-B062-495C-9832-7AE0CDCBDA6A}">
      <dsp:nvSpPr>
        <dsp:cNvPr id="0" name=""/>
        <dsp:cNvSpPr/>
      </dsp:nvSpPr>
      <dsp:spPr>
        <a:xfrm rot="10800000">
          <a:off x="3106515" y="1278209"/>
          <a:ext cx="230234" cy="2693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3175585" y="1332075"/>
        <a:ext cx="161164" cy="161598"/>
      </dsp:txXfrm>
    </dsp:sp>
    <dsp:sp modelId="{1A491911-A314-4ECF-8E2E-AFE2422C6C71}">
      <dsp:nvSpPr>
        <dsp:cNvPr id="0" name=""/>
        <dsp:cNvSpPr/>
      </dsp:nvSpPr>
      <dsp:spPr>
        <a:xfrm>
          <a:off x="1911905" y="1087072"/>
          <a:ext cx="1086009" cy="65160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Retrieve</a:t>
          </a:r>
          <a:r>
            <a:rPr lang="es-MX" sz="1200" kern="1200" dirty="0"/>
            <a:t> </a:t>
          </a:r>
          <a:r>
            <a:rPr lang="es-MX" sz="1200" kern="1200" dirty="0" err="1"/>
            <a:t>the</a:t>
          </a:r>
          <a:r>
            <a:rPr lang="es-MX" sz="1200" kern="1200" dirty="0"/>
            <a:t> Data</a:t>
          </a:r>
          <a:endParaRPr lang="en-US" sz="1200" kern="1200" dirty="0"/>
        </a:p>
      </dsp:txBody>
      <dsp:txXfrm>
        <a:off x="1930990" y="1106157"/>
        <a:ext cx="1047839" cy="613435"/>
      </dsp:txXfrm>
    </dsp:sp>
    <dsp:sp modelId="{295C27D5-4151-415E-A703-2A53B4F6CDF0}">
      <dsp:nvSpPr>
        <dsp:cNvPr id="0" name=""/>
        <dsp:cNvSpPr/>
      </dsp:nvSpPr>
      <dsp:spPr>
        <a:xfrm rot="10800000">
          <a:off x="1586102" y="1278209"/>
          <a:ext cx="230234" cy="2693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10800000">
        <a:off x="1655172" y="1332075"/>
        <a:ext cx="161164" cy="161598"/>
      </dsp:txXfrm>
    </dsp:sp>
    <dsp:sp modelId="{592D6AD3-E34B-44F4-AB35-35F3CE38022E}">
      <dsp:nvSpPr>
        <dsp:cNvPr id="0" name=""/>
        <dsp:cNvSpPr/>
      </dsp:nvSpPr>
      <dsp:spPr>
        <a:xfrm>
          <a:off x="391491" y="1087072"/>
          <a:ext cx="1086009" cy="65160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Assemble</a:t>
          </a:r>
          <a:r>
            <a:rPr lang="es-MX" sz="1200" kern="1200" dirty="0"/>
            <a:t> and </a:t>
          </a:r>
          <a:r>
            <a:rPr lang="es-MX" sz="1200" kern="1200" dirty="0" err="1"/>
            <a:t>Clean</a:t>
          </a:r>
          <a:r>
            <a:rPr lang="es-MX" sz="1200" kern="1200" dirty="0"/>
            <a:t> </a:t>
          </a:r>
          <a:endParaRPr lang="en-US" sz="1200" kern="1200" dirty="0"/>
        </a:p>
      </dsp:txBody>
      <dsp:txXfrm>
        <a:off x="410576" y="1106157"/>
        <a:ext cx="1047839" cy="613435"/>
      </dsp:txXfrm>
    </dsp:sp>
    <dsp:sp modelId="{3A747525-6716-4CE9-9885-8B0A7742AE1E}">
      <dsp:nvSpPr>
        <dsp:cNvPr id="0" name=""/>
        <dsp:cNvSpPr/>
      </dsp:nvSpPr>
      <dsp:spPr>
        <a:xfrm rot="5400000">
          <a:off x="819378" y="1814698"/>
          <a:ext cx="230234" cy="2693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853696" y="1834246"/>
        <a:ext cx="161598" cy="161164"/>
      </dsp:txXfrm>
    </dsp:sp>
    <dsp:sp modelId="{0453FD8C-CDE5-4217-AD81-126108FF64C2}">
      <dsp:nvSpPr>
        <dsp:cNvPr id="0" name=""/>
        <dsp:cNvSpPr/>
      </dsp:nvSpPr>
      <dsp:spPr>
        <a:xfrm>
          <a:off x="391491" y="2173081"/>
          <a:ext cx="1086009" cy="6516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Analize</a:t>
          </a:r>
          <a:r>
            <a:rPr lang="es-MX" sz="1200" kern="1200" dirty="0"/>
            <a:t> for </a:t>
          </a:r>
          <a:r>
            <a:rPr lang="es-MX" sz="1200" kern="1200" dirty="0" err="1"/>
            <a:t>Trends</a:t>
          </a:r>
          <a:endParaRPr lang="en-US" sz="1200" kern="1200" dirty="0"/>
        </a:p>
      </dsp:txBody>
      <dsp:txXfrm>
        <a:off x="410576" y="2192166"/>
        <a:ext cx="1047839" cy="613435"/>
      </dsp:txXfrm>
    </dsp:sp>
    <dsp:sp modelId="{7FD06235-4F36-4366-B566-05F74EFCF114}">
      <dsp:nvSpPr>
        <dsp:cNvPr id="0" name=""/>
        <dsp:cNvSpPr/>
      </dsp:nvSpPr>
      <dsp:spPr>
        <a:xfrm>
          <a:off x="1573069" y="2364219"/>
          <a:ext cx="230234" cy="2693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573069" y="2418085"/>
        <a:ext cx="161164" cy="161598"/>
      </dsp:txXfrm>
    </dsp:sp>
    <dsp:sp modelId="{E6FF5299-403C-4DEE-9542-E1705871EAFD}">
      <dsp:nvSpPr>
        <dsp:cNvPr id="0" name=""/>
        <dsp:cNvSpPr/>
      </dsp:nvSpPr>
      <dsp:spPr>
        <a:xfrm>
          <a:off x="1911905" y="2173081"/>
          <a:ext cx="1086009" cy="65160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Acknowledge</a:t>
          </a:r>
          <a:r>
            <a:rPr lang="es-MX" sz="1200" kern="1200" dirty="0"/>
            <a:t> </a:t>
          </a:r>
          <a:r>
            <a:rPr lang="es-MX" sz="1200" kern="1200" dirty="0" err="1"/>
            <a:t>Limitations</a:t>
          </a:r>
          <a:endParaRPr lang="en-US" sz="1200" kern="1200" dirty="0"/>
        </a:p>
      </dsp:txBody>
      <dsp:txXfrm>
        <a:off x="1930990" y="2192166"/>
        <a:ext cx="1047839" cy="613435"/>
      </dsp:txXfrm>
    </dsp:sp>
    <dsp:sp modelId="{1CA01AA0-62D4-4789-9D6E-408CD814AD64}">
      <dsp:nvSpPr>
        <dsp:cNvPr id="0" name=""/>
        <dsp:cNvSpPr/>
      </dsp:nvSpPr>
      <dsp:spPr>
        <a:xfrm>
          <a:off x="3093483" y="2364219"/>
          <a:ext cx="230234" cy="2693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093483" y="2418085"/>
        <a:ext cx="161164" cy="161598"/>
      </dsp:txXfrm>
    </dsp:sp>
    <dsp:sp modelId="{44D66D1B-BB10-417F-A5F1-081769968450}">
      <dsp:nvSpPr>
        <dsp:cNvPr id="0" name=""/>
        <dsp:cNvSpPr/>
      </dsp:nvSpPr>
      <dsp:spPr>
        <a:xfrm>
          <a:off x="3432318" y="2173081"/>
          <a:ext cx="1086009" cy="6516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Make</a:t>
          </a:r>
          <a:r>
            <a:rPr lang="es-MX" sz="1200" kern="1200" dirty="0"/>
            <a:t> </a:t>
          </a:r>
          <a:r>
            <a:rPr lang="es-MX" sz="1200" kern="1200" dirty="0" err="1"/>
            <a:t>the</a:t>
          </a:r>
          <a:r>
            <a:rPr lang="es-MX" sz="1200" kern="1200" dirty="0"/>
            <a:t> </a:t>
          </a:r>
          <a:r>
            <a:rPr lang="es-MX" sz="1200" kern="1200" dirty="0" err="1"/>
            <a:t>Call</a:t>
          </a:r>
          <a:r>
            <a:rPr lang="es-MX" sz="1200" kern="1200" dirty="0"/>
            <a:t> </a:t>
          </a:r>
          <a:r>
            <a:rPr lang="es-MX" sz="1200" kern="1200" dirty="0" err="1"/>
            <a:t>or</a:t>
          </a:r>
          <a:r>
            <a:rPr lang="es-MX" sz="1200" kern="1200" dirty="0"/>
            <a:t> Tell </a:t>
          </a:r>
          <a:r>
            <a:rPr lang="es-MX" sz="1200" kern="1200" dirty="0" err="1"/>
            <a:t>the</a:t>
          </a:r>
          <a:r>
            <a:rPr lang="es-MX" sz="1200" kern="1200" dirty="0"/>
            <a:t> </a:t>
          </a:r>
          <a:r>
            <a:rPr lang="es-MX" sz="1200" kern="1200" dirty="0" err="1"/>
            <a:t>Story</a:t>
          </a:r>
          <a:endParaRPr lang="en-US" sz="1200" kern="1200" dirty="0"/>
        </a:p>
      </dsp:txBody>
      <dsp:txXfrm>
        <a:off x="3451403" y="2192166"/>
        <a:ext cx="1047839" cy="6134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0B6E8C-156F-4A81-AC28-7D16999C83AF}">
      <dsp:nvSpPr>
        <dsp:cNvPr id="0" name=""/>
        <dsp:cNvSpPr/>
      </dsp:nvSpPr>
      <dsp:spPr>
        <a:xfrm>
          <a:off x="1536" y="1069545"/>
          <a:ext cx="671959" cy="6866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Step 1</a:t>
          </a:r>
          <a:endParaRPr lang="en-US" sz="1800" kern="1200" dirty="0"/>
        </a:p>
      </dsp:txBody>
      <dsp:txXfrm>
        <a:off x="21217" y="1089226"/>
        <a:ext cx="632597" cy="647296"/>
      </dsp:txXfrm>
    </dsp:sp>
    <dsp:sp modelId="{748B1C48-0C22-4652-BE64-3D5A7A781D55}">
      <dsp:nvSpPr>
        <dsp:cNvPr id="0" name=""/>
        <dsp:cNvSpPr/>
      </dsp:nvSpPr>
      <dsp:spPr>
        <a:xfrm>
          <a:off x="740692" y="1329552"/>
          <a:ext cx="142455" cy="166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740692" y="1362881"/>
        <a:ext cx="99719" cy="99987"/>
      </dsp:txXfrm>
    </dsp:sp>
    <dsp:sp modelId="{2FCD7532-21C3-43A5-9A08-B6480C968EAB}">
      <dsp:nvSpPr>
        <dsp:cNvPr id="0" name=""/>
        <dsp:cNvSpPr/>
      </dsp:nvSpPr>
      <dsp:spPr>
        <a:xfrm>
          <a:off x="942280" y="1069545"/>
          <a:ext cx="671959" cy="6866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Step 2</a:t>
          </a:r>
          <a:endParaRPr lang="en-US" sz="1800" kern="1200" dirty="0"/>
        </a:p>
      </dsp:txBody>
      <dsp:txXfrm>
        <a:off x="961961" y="1089226"/>
        <a:ext cx="632597" cy="647296"/>
      </dsp:txXfrm>
    </dsp:sp>
    <dsp:sp modelId="{5AC83A71-D61A-4A19-AB20-3AF58745A8FD}">
      <dsp:nvSpPr>
        <dsp:cNvPr id="0" name=""/>
        <dsp:cNvSpPr/>
      </dsp:nvSpPr>
      <dsp:spPr>
        <a:xfrm>
          <a:off x="1681435" y="1329552"/>
          <a:ext cx="142455" cy="166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681435" y="1362881"/>
        <a:ext cx="99719" cy="99987"/>
      </dsp:txXfrm>
    </dsp:sp>
    <dsp:sp modelId="{35C77342-FBF8-4C38-A8A6-22F3683DBE13}">
      <dsp:nvSpPr>
        <dsp:cNvPr id="0" name=""/>
        <dsp:cNvSpPr/>
      </dsp:nvSpPr>
      <dsp:spPr>
        <a:xfrm>
          <a:off x="1883023" y="1069545"/>
          <a:ext cx="671959" cy="6866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Step 3</a:t>
          </a:r>
          <a:endParaRPr lang="en-US" sz="1800" kern="1200" dirty="0"/>
        </a:p>
      </dsp:txBody>
      <dsp:txXfrm>
        <a:off x="1902704" y="1089226"/>
        <a:ext cx="632597" cy="647296"/>
      </dsp:txXfrm>
    </dsp:sp>
    <dsp:sp modelId="{CB13C096-678E-4878-A7B7-18A6235DA4AF}">
      <dsp:nvSpPr>
        <dsp:cNvPr id="0" name=""/>
        <dsp:cNvSpPr/>
      </dsp:nvSpPr>
      <dsp:spPr>
        <a:xfrm>
          <a:off x="2622178" y="1329552"/>
          <a:ext cx="142455" cy="166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622178" y="1362881"/>
        <a:ext cx="99719" cy="99987"/>
      </dsp:txXfrm>
    </dsp:sp>
    <dsp:sp modelId="{D487A278-104E-4C65-9D23-EA6F1FDE1B0E}">
      <dsp:nvSpPr>
        <dsp:cNvPr id="0" name=""/>
        <dsp:cNvSpPr/>
      </dsp:nvSpPr>
      <dsp:spPr>
        <a:xfrm>
          <a:off x="2823766" y="1069545"/>
          <a:ext cx="671959" cy="6866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Step 4</a:t>
          </a:r>
          <a:endParaRPr lang="en-US" sz="1800" kern="1200" dirty="0"/>
        </a:p>
      </dsp:txBody>
      <dsp:txXfrm>
        <a:off x="2843447" y="1089226"/>
        <a:ext cx="632597" cy="647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b9a0b07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b9a0b07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368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745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164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35da2690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35da2690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23630543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23630543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35da2690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35da2690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35da2690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35da26903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b9a0b07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b9a0b07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639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577850"/>
            <a:ext cx="8086725" cy="25146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6600" spc="-9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3155157"/>
            <a:ext cx="6921151" cy="123444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10/27/21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2714037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10/27/21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3928377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521494"/>
            <a:ext cx="1971675" cy="3600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535782"/>
            <a:ext cx="5800725" cy="40505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10/27/21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814139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7865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10/27/21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92780074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575564"/>
            <a:ext cx="8085582" cy="2516886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3153157"/>
            <a:ext cx="6919722" cy="123444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590435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498601"/>
            <a:ext cx="3497580" cy="282549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8498" y="1498601"/>
            <a:ext cx="3497580" cy="282549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10/27/21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2754220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530350"/>
            <a:ext cx="3497580" cy="542550"/>
          </a:xfrm>
        </p:spPr>
        <p:txBody>
          <a:bodyPr anchor="ctr">
            <a:normAutofit/>
          </a:bodyPr>
          <a:lstStyle>
            <a:lvl1pPr marL="0" indent="0">
              <a:buNone/>
              <a:defRPr sz="165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064813"/>
            <a:ext cx="3497580" cy="24003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5706" y="1528826"/>
            <a:ext cx="3497580" cy="541782"/>
          </a:xfrm>
        </p:spPr>
        <p:txBody>
          <a:bodyPr anchor="ctr">
            <a:normAutofit/>
          </a:bodyPr>
          <a:lstStyle>
            <a:lvl1pPr marL="0" indent="0">
              <a:buNone/>
              <a:defRPr sz="165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05706" y="2063243"/>
            <a:ext cx="3497580" cy="240030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10/27/21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6536810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10/27/21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780469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10/27/21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84060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406712"/>
            <a:ext cx="2537460" cy="144018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571500"/>
            <a:ext cx="4572000" cy="34290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1883860"/>
            <a:ext cx="2548890" cy="234524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50">
                <a:solidFill>
                  <a:srgbClr val="262626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10/27/21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6568477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4064001"/>
            <a:ext cx="8085582" cy="459962"/>
          </a:xfrm>
        </p:spPr>
        <p:txBody>
          <a:bodyPr anchor="b">
            <a:normAutofit/>
          </a:bodyPr>
          <a:lstStyle>
            <a:lvl1pPr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3998214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600"/>
              </a:spcBef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4432301"/>
            <a:ext cx="6922008" cy="40005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050">
                <a:solidFill>
                  <a:srgbClr val="262626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10/27/21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295237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374650"/>
            <a:ext cx="8079581" cy="1243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1508760"/>
            <a:ext cx="8065294" cy="2824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4809335"/>
            <a:ext cx="3086100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13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4916023"/>
            <a:ext cx="3771900" cy="1714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13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945" y="4407310"/>
            <a:ext cx="2194560" cy="104777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7725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21928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4050" kern="1200" spc="-9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85000"/>
        </a:lnSpc>
        <a:spcBef>
          <a:spcPts val="975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60604" indent="-257175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411480" indent="-41148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5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17220" indent="-61722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22960" indent="-82296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0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05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20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350000" indent="-171450" algn="l" defTabSz="685800" rtl="0" eaLnBrk="1" latinLnBrk="0" hangingPunct="1">
        <a:lnSpc>
          <a:spcPct val="85000"/>
        </a:lnSpc>
        <a:spcBef>
          <a:spcPts val="450"/>
        </a:spcBef>
        <a:buFont typeface="Arial" pitchFamily="34" charset="0"/>
        <a:buChar char=" 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8000" dirty="0">
                <a:solidFill>
                  <a:schemeClr val="bg1"/>
                </a:solidFill>
              </a:rPr>
              <a:t>Data Analytics  </a:t>
            </a:r>
            <a:br>
              <a:rPr lang="es-419" sz="8000" dirty="0">
                <a:solidFill>
                  <a:schemeClr val="bg1"/>
                </a:solidFill>
              </a:rPr>
            </a:br>
            <a:r>
              <a:rPr lang="es-419" sz="8000" dirty="0">
                <a:solidFill>
                  <a:schemeClr val="bg1"/>
                </a:solidFill>
              </a:rPr>
              <a:t>with Python</a:t>
            </a:r>
            <a:endParaRPr sz="8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Avatar Png Image With Transparent Background - Programming Ninja Clipart  (#52448) - PikPng">
            <a:extLst>
              <a:ext uri="{FF2B5EF4-FFF2-40B4-BE49-F238E27FC236}">
                <a16:creationId xmlns:a16="http://schemas.microsoft.com/office/drawing/2014/main" id="{A6FA0DE0-AFA6-429A-A819-B2DD2B0CD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75" b="93722" l="6195" r="95133">
                        <a14:foregroundMark x1="39823" y1="9417" x2="63274" y2="9417"/>
                        <a14:foregroundMark x1="63274" y1="9417" x2="64159" y2="8072"/>
                        <a14:foregroundMark x1="89381" y1="9865" x2="90265" y2="11211"/>
                        <a14:foregroundMark x1="91150" y1="21076" x2="93363" y2="20179"/>
                        <a14:foregroundMark x1="93363" y1="19731" x2="93363" y2="19731"/>
                        <a14:foregroundMark x1="39381" y1="8969" x2="42478" y2="8969"/>
                        <a14:foregroundMark x1="38682" y1="10260" x2="41593" y2="9417"/>
                        <a14:foregroundMark x1="92920" y1="7175" x2="95575" y2="7175"/>
                        <a14:foregroundMark x1="71239" y1="89238" x2="78319" y2="90135"/>
                        <a14:foregroundMark x1="78154" y1="88056" x2="76991" y2="92377"/>
                        <a14:foregroundMark x1="80088" y1="89238" x2="77876" y2="91928"/>
                        <a14:foregroundMark x1="45133" y1="88789" x2="68142" y2="87444"/>
                        <a14:foregroundMark x1="68142" y1="87444" x2="46018" y2="92825"/>
                        <a14:foregroundMark x1="46018" y1="92825" x2="67699" y2="88341"/>
                        <a14:foregroundMark x1="67699" y1="88341" x2="72566" y2="91928"/>
                        <a14:foregroundMark x1="41593" y1="91928" x2="33186" y2="90135"/>
                        <a14:foregroundMark x1="34071" y1="91031" x2="35398" y2="88789"/>
                        <a14:foregroundMark x1="71239" y1="92377" x2="80621" y2="89483"/>
                        <a14:foregroundMark x1="32743" y1="91480" x2="31858" y2="90135"/>
                        <a14:foregroundMark x1="76991" y1="93722" x2="79204" y2="89686"/>
                        <a14:foregroundMark x1="78761" y1="92825" x2="82743" y2="91031"/>
                        <a14:foregroundMark x1="78761" y1="88341" x2="80088" y2="87444"/>
                        <a14:foregroundMark x1="6195" y1="48879" x2="8850" y2="64574"/>
                        <a14:backgroundMark x1="94248" y1="18386" x2="94248" y2="19283"/>
                        <a14:backgroundMark x1="94690" y1="20179" x2="93805" y2="19283"/>
                        <a14:backgroundMark x1="37168" y1="8969" x2="39823" y2="8072"/>
                        <a14:backgroundMark x1="28319" y1="88789" x2="30531" y2="87892"/>
                        <a14:backgroundMark x1="31339" y1="88789" x2="30531" y2="88789"/>
                        <a14:backgroundMark x1="79601" y1="86502" x2="79204" y2="86099"/>
                        <a14:backgroundMark x1="80973" y1="87892" x2="80229" y2="87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915" y="2676525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8C97815-7CB1-4CF6-A303-61B64FC44A54}"/>
              </a:ext>
            </a:extLst>
          </p:cNvPr>
          <p:cNvSpPr/>
          <p:nvPr/>
        </p:nvSpPr>
        <p:spPr>
          <a:xfrm>
            <a:off x="6164580" y="577850"/>
            <a:ext cx="2278380" cy="1893570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</a:rPr>
              <a:t>x= “</a:t>
            </a:r>
            <a:r>
              <a:rPr lang="en-US" dirty="0">
                <a:solidFill>
                  <a:schemeClr val="tx1"/>
                </a:solidFill>
              </a:rPr>
              <a:t>Welcome everybody!</a:t>
            </a:r>
            <a:r>
              <a:rPr lang="es-MX" dirty="0">
                <a:solidFill>
                  <a:schemeClr val="tx1"/>
                </a:solidFill>
              </a:rPr>
              <a:t>”</a:t>
            </a:r>
          </a:p>
          <a:p>
            <a:r>
              <a:rPr lang="en-US" dirty="0">
                <a:solidFill>
                  <a:schemeClr val="tx1"/>
                </a:solidFill>
              </a:rPr>
              <a:t>print(x)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Output:</a:t>
            </a:r>
          </a:p>
          <a:p>
            <a:r>
              <a:rPr lang="en-US" dirty="0">
                <a:solidFill>
                  <a:schemeClr val="tx1"/>
                </a:solidFill>
              </a:rPr>
              <a:t>Welcome everybody!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B6836-ABAB-4451-AC39-C45D39DC4B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storytelling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04E8FE-A963-4196-A706-13FA318496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truth-telling</a:t>
            </a:r>
            <a:r>
              <a:rPr lang="en-US" sz="1200" b="1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3E3786-8BCE-4A06-A9B6-936782333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07" y="1802130"/>
            <a:ext cx="3028950" cy="3028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6B30DD-2D41-4C4D-86AB-36D72F9F2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135" y="2030730"/>
            <a:ext cx="3606943" cy="2571750"/>
          </a:xfrm>
          <a:prstGeom prst="rect">
            <a:avLst/>
          </a:prstGeom>
        </p:spPr>
      </p:pic>
      <p:sp>
        <p:nvSpPr>
          <p:cNvPr id="12" name="Google Shape;99;p17">
            <a:extLst>
              <a:ext uri="{FF2B5EF4-FFF2-40B4-BE49-F238E27FC236}">
                <a16:creationId xmlns:a16="http://schemas.microsoft.com/office/drawing/2014/main" id="{0FCAEFDE-40A6-41C9-BCDB-F07F2AE185EC}"/>
              </a:ext>
            </a:extLst>
          </p:cNvPr>
          <p:cNvSpPr/>
          <p:nvPr/>
        </p:nvSpPr>
        <p:spPr>
          <a:xfrm>
            <a:off x="0" y="-21435"/>
            <a:ext cx="9144000" cy="1124909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Fundamentally, data analytics is about:</a:t>
            </a:r>
            <a:endParaRPr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611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B7BBE2-CCE2-4543-BB4B-7EF3758C5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2800" b="1" dirty="0" err="1"/>
              <a:t>What</a:t>
            </a:r>
            <a:r>
              <a:rPr lang="es-MX" sz="2800" b="1" dirty="0"/>
              <a:t> </a:t>
            </a:r>
            <a:r>
              <a:rPr lang="es-MX" sz="2800" b="1" dirty="0" err="1"/>
              <a:t>does</a:t>
            </a:r>
            <a:r>
              <a:rPr lang="es-MX" sz="2800" b="1" dirty="0"/>
              <a:t> </a:t>
            </a:r>
            <a:r>
              <a:rPr lang="es-MX" sz="2800" b="1" dirty="0" err="1"/>
              <a:t>Mexicans</a:t>
            </a:r>
            <a:r>
              <a:rPr lang="es-MX" sz="2800" b="1" dirty="0"/>
              <a:t> </a:t>
            </a:r>
            <a:r>
              <a:rPr lang="es-MX" sz="2800" b="1" dirty="0" err="1"/>
              <a:t>prefer</a:t>
            </a:r>
            <a:r>
              <a:rPr lang="es-MX" sz="2800" b="1" dirty="0"/>
              <a:t> tacos </a:t>
            </a:r>
            <a:r>
              <a:rPr lang="es-MX" sz="2800" b="1" dirty="0" err="1"/>
              <a:t>or</a:t>
            </a:r>
            <a:r>
              <a:rPr lang="es-MX" sz="2800" b="1" dirty="0"/>
              <a:t> pizza?</a:t>
            </a:r>
            <a:endParaRPr lang="en-US" sz="28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8AA537-7451-4150-AF9A-821F1715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54" y="2364740"/>
            <a:ext cx="3642360" cy="2048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D57124-5AD2-4DEB-B833-AC828F18E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588" y="2364741"/>
            <a:ext cx="3330392" cy="2048828"/>
          </a:xfrm>
          <a:prstGeom prst="rect">
            <a:avLst/>
          </a:prstGeom>
        </p:spPr>
      </p:pic>
      <p:sp>
        <p:nvSpPr>
          <p:cNvPr id="18" name="Google Shape;99;p17">
            <a:extLst>
              <a:ext uri="{FF2B5EF4-FFF2-40B4-BE49-F238E27FC236}">
                <a16:creationId xmlns:a16="http://schemas.microsoft.com/office/drawing/2014/main" id="{A95697C4-0F4E-49B5-859C-06A390163874}"/>
              </a:ext>
            </a:extLst>
          </p:cNvPr>
          <p:cNvSpPr/>
          <p:nvPr/>
        </p:nvSpPr>
        <p:spPr>
          <a:xfrm>
            <a:off x="0" y="-21435"/>
            <a:ext cx="9144000" cy="1124909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dirty="0">
                <a:solidFill>
                  <a:schemeClr val="accent1"/>
                </a:solidFill>
                <a:effectLst/>
                <a:latin typeface="Roboto" panose="02000000000000000000" pitchFamily="2" charset="0"/>
              </a:rPr>
              <a:t>Group Activity: Analysis Process</a:t>
            </a:r>
            <a:endParaRPr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8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8191E-F80B-4026-AB7E-4B070B00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Group</a:t>
            </a:r>
            <a:r>
              <a:rPr lang="es-MX" dirty="0"/>
              <a:t> </a:t>
            </a:r>
            <a:r>
              <a:rPr lang="es-MX" dirty="0" err="1"/>
              <a:t>Activity</a:t>
            </a:r>
            <a:r>
              <a:rPr lang="es-MX" dirty="0"/>
              <a:t>: </a:t>
            </a:r>
            <a:r>
              <a:rPr lang="es-MX" dirty="0" err="1"/>
              <a:t>Analysis</a:t>
            </a:r>
            <a:r>
              <a:rPr lang="es-MX" dirty="0"/>
              <a:t> </a:t>
            </a:r>
            <a:r>
              <a:rPr lang="es-MX" dirty="0" err="1"/>
              <a:t>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7D942-135E-4C74-9FF6-645126F76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/>
              <a:t>With</a:t>
            </a:r>
            <a:r>
              <a:rPr lang="es-MX" dirty="0"/>
              <a:t> </a:t>
            </a:r>
            <a:r>
              <a:rPr lang="es-MX" dirty="0" err="1"/>
              <a:t>your</a:t>
            </a:r>
            <a:r>
              <a:rPr lang="es-MX" dirty="0"/>
              <a:t> </a:t>
            </a:r>
            <a:r>
              <a:rPr lang="es-MX" dirty="0" err="1"/>
              <a:t>group</a:t>
            </a:r>
            <a:r>
              <a:rPr lang="es-MX" dirty="0"/>
              <a:t> </a:t>
            </a:r>
            <a:r>
              <a:rPr lang="es-MX" dirty="0" err="1"/>
              <a:t>develop</a:t>
            </a:r>
            <a:r>
              <a:rPr lang="es-MX" dirty="0"/>
              <a:t> a </a:t>
            </a:r>
            <a:r>
              <a:rPr lang="es-MX" dirty="0" err="1"/>
              <a:t>strategy</a:t>
            </a:r>
            <a:r>
              <a:rPr lang="es-MX" dirty="0"/>
              <a:t> for </a:t>
            </a:r>
            <a:r>
              <a:rPr lang="es-MX" dirty="0" err="1"/>
              <a:t>answering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questions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as </a:t>
            </a:r>
            <a:r>
              <a:rPr lang="es-MX" dirty="0" err="1"/>
              <a:t>much</a:t>
            </a:r>
            <a:r>
              <a:rPr lang="es-MX" dirty="0"/>
              <a:t>  </a:t>
            </a:r>
            <a:r>
              <a:rPr lang="es-MX" dirty="0" err="1"/>
              <a:t>confidence</a:t>
            </a:r>
            <a:r>
              <a:rPr lang="es-MX" dirty="0"/>
              <a:t> posible.</a:t>
            </a:r>
          </a:p>
          <a:p>
            <a:pPr marL="0" lvl="2" indent="0">
              <a:buNone/>
            </a:pPr>
            <a:r>
              <a:rPr lang="es-MX" dirty="0"/>
              <a:t>	- </a:t>
            </a:r>
            <a:r>
              <a:rPr lang="es-MX" dirty="0" err="1"/>
              <a:t>What</a:t>
            </a:r>
            <a:r>
              <a:rPr lang="es-MX" dirty="0"/>
              <a:t> data </a:t>
            </a:r>
            <a:r>
              <a:rPr lang="es-MX" dirty="0" err="1"/>
              <a:t>will</a:t>
            </a:r>
            <a:r>
              <a:rPr lang="es-MX" dirty="0"/>
              <a:t> </a:t>
            </a:r>
            <a:r>
              <a:rPr lang="es-MX" dirty="0" err="1"/>
              <a:t>you</a:t>
            </a:r>
            <a:r>
              <a:rPr lang="es-MX" dirty="0"/>
              <a:t> </a:t>
            </a:r>
            <a:r>
              <a:rPr lang="es-MX" dirty="0" err="1"/>
              <a:t>attemp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gather</a:t>
            </a:r>
            <a:r>
              <a:rPr lang="es-MX" dirty="0"/>
              <a:t>?</a:t>
            </a:r>
          </a:p>
          <a:p>
            <a:pPr marL="0" lvl="2" indent="0">
              <a:buNone/>
            </a:pPr>
            <a:r>
              <a:rPr lang="es-MX" dirty="0"/>
              <a:t>  	- </a:t>
            </a:r>
            <a:r>
              <a:rPr lang="es-MX" dirty="0" err="1"/>
              <a:t>What</a:t>
            </a:r>
            <a:r>
              <a:rPr lang="es-MX" dirty="0"/>
              <a:t> </a:t>
            </a:r>
            <a:r>
              <a:rPr lang="es-MX" dirty="0" err="1"/>
              <a:t>relationships</a:t>
            </a:r>
            <a:r>
              <a:rPr lang="es-MX" dirty="0"/>
              <a:t> Will </a:t>
            </a:r>
            <a:r>
              <a:rPr lang="es-MX" dirty="0" err="1"/>
              <a:t>you</a:t>
            </a:r>
            <a:r>
              <a:rPr lang="es-MX" dirty="0"/>
              <a:t> be </a:t>
            </a:r>
            <a:r>
              <a:rPr lang="es-MX" dirty="0" err="1"/>
              <a:t>looking</a:t>
            </a:r>
            <a:r>
              <a:rPr lang="es-MX" dirty="0"/>
              <a:t> for?</a:t>
            </a:r>
          </a:p>
          <a:p>
            <a:pPr marL="0" lvl="2" indent="0">
              <a:buNone/>
            </a:pPr>
            <a:r>
              <a:rPr lang="es-MX" dirty="0"/>
              <a:t>	- </a:t>
            </a:r>
            <a:r>
              <a:rPr lang="es-MX" dirty="0" err="1"/>
              <a:t>How</a:t>
            </a:r>
            <a:r>
              <a:rPr lang="es-MX" dirty="0"/>
              <a:t> Will </a:t>
            </a:r>
            <a:r>
              <a:rPr lang="es-MX" dirty="0" err="1"/>
              <a:t>you</a:t>
            </a:r>
            <a:r>
              <a:rPr lang="es-MX" dirty="0"/>
              <a:t> </a:t>
            </a:r>
            <a:r>
              <a:rPr lang="es-MX" dirty="0" err="1"/>
              <a:t>ensure</a:t>
            </a:r>
            <a:r>
              <a:rPr lang="es-MX" dirty="0"/>
              <a:t> </a:t>
            </a:r>
            <a:r>
              <a:rPr lang="es-MX" dirty="0" err="1"/>
              <a:t>your</a:t>
            </a:r>
            <a:r>
              <a:rPr lang="es-MX" dirty="0"/>
              <a:t> </a:t>
            </a:r>
            <a:r>
              <a:rPr lang="es-MX" dirty="0" err="1"/>
              <a:t>answer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most</a:t>
            </a:r>
            <a:r>
              <a:rPr lang="es-MX" dirty="0"/>
              <a:t> </a:t>
            </a:r>
            <a:r>
              <a:rPr lang="es-MX" dirty="0" err="1"/>
              <a:t>likely</a:t>
            </a:r>
            <a:r>
              <a:rPr lang="es-MX" dirty="0"/>
              <a:t> “true”?</a:t>
            </a:r>
          </a:p>
          <a:p>
            <a:pPr marL="0" lvl="2" indent="0">
              <a:buNone/>
            </a:pPr>
            <a:endParaRPr lang="es-MX" dirty="0"/>
          </a:p>
          <a:p>
            <a:pPr marL="0" lvl="2" indent="0">
              <a:buNone/>
            </a:pPr>
            <a:r>
              <a:rPr lang="es-MX" dirty="0"/>
              <a:t>	Imagine </a:t>
            </a:r>
            <a:r>
              <a:rPr lang="es-MX" dirty="0" err="1"/>
              <a:t>you</a:t>
            </a:r>
            <a:r>
              <a:rPr lang="es-MX" dirty="0"/>
              <a:t> </a:t>
            </a:r>
            <a:r>
              <a:rPr lang="es-MX" dirty="0" err="1"/>
              <a:t>have</a:t>
            </a:r>
            <a:r>
              <a:rPr lang="es-MX" dirty="0"/>
              <a:t> a </a:t>
            </a:r>
            <a:r>
              <a:rPr lang="es-MX" dirty="0" err="1"/>
              <a:t>reduced</a:t>
            </a:r>
            <a:r>
              <a:rPr lang="es-MX" dirty="0"/>
              <a:t> </a:t>
            </a:r>
            <a:r>
              <a:rPr lang="es-MX" dirty="0" err="1"/>
              <a:t>bucket</a:t>
            </a:r>
            <a:r>
              <a:rPr lang="es-MX" dirty="0"/>
              <a:t> for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investigation</a:t>
            </a:r>
            <a:r>
              <a:rPr lang="es-MX" dirty="0"/>
              <a:t>  and </a:t>
            </a:r>
            <a:r>
              <a:rPr lang="es-MX" dirty="0" err="1"/>
              <a:t>you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have</a:t>
            </a:r>
            <a:r>
              <a:rPr lang="es-MX" dirty="0"/>
              <a:t> </a:t>
            </a:r>
            <a:r>
              <a:rPr lang="es-MX" dirty="0" err="1"/>
              <a:t>your</a:t>
            </a:r>
            <a:r>
              <a:rPr lang="es-MX" dirty="0"/>
              <a:t> </a:t>
            </a:r>
            <a:r>
              <a:rPr lang="es-MX" dirty="0" err="1"/>
              <a:t>team</a:t>
            </a:r>
            <a:r>
              <a:rPr lang="es-MX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4819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0D752-EF15-4817-A39D-C5B1F54D4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Review</a:t>
            </a:r>
            <a:r>
              <a:rPr lang="es-MX" dirty="0"/>
              <a:t> Step 1. </a:t>
            </a:r>
            <a:r>
              <a:rPr lang="es-MX" dirty="0" err="1"/>
              <a:t>Decompose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“Ask”</a:t>
            </a:r>
            <a:endParaRPr lang="en-US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484275C-736D-4AFC-BEC1-474CDE7CECD3}"/>
              </a:ext>
            </a:extLst>
          </p:cNvPr>
          <p:cNvSpPr txBox="1">
            <a:spLocks/>
          </p:cNvSpPr>
          <p:nvPr/>
        </p:nvSpPr>
        <p:spPr>
          <a:xfrm>
            <a:off x="507492" y="1508760"/>
            <a:ext cx="8065294" cy="2824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85000"/>
              </a:lnSpc>
              <a:spcBef>
                <a:spcPts val="975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0604" indent="-257175" algn="l" defTabSz="685800" rtl="0" eaLnBrk="1" latinLnBrk="0" hangingPunct="1">
              <a:lnSpc>
                <a:spcPct val="85000"/>
              </a:lnSpc>
              <a:spcBef>
                <a:spcPts val="45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11480" indent="-411480" algn="l" defTabSz="685800" rtl="0" eaLnBrk="1" latinLnBrk="0" hangingPunct="1">
              <a:lnSpc>
                <a:spcPct val="85000"/>
              </a:lnSpc>
              <a:spcBef>
                <a:spcPts val="450"/>
              </a:spcBef>
              <a:buFont typeface="Arial" pitchFamily="34" charset="0"/>
              <a:buChar char=" "/>
              <a:defRPr sz="15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7220" indent="-617220" algn="l" defTabSz="685800" rtl="0" eaLnBrk="1" latinLnBrk="0" hangingPunct="1">
              <a:lnSpc>
                <a:spcPct val="85000"/>
              </a:lnSpc>
              <a:spcBef>
                <a:spcPts val="450"/>
              </a:spcBef>
              <a:buFont typeface="Arial" pitchFamily="34" charset="0"/>
              <a:buChar char=" 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22960" indent="-822960" algn="l" defTabSz="685800" rtl="0" eaLnBrk="1" latinLnBrk="0" hangingPunct="1">
              <a:lnSpc>
                <a:spcPct val="85000"/>
              </a:lnSpc>
              <a:spcBef>
                <a:spcPts val="450"/>
              </a:spcBef>
              <a:buFont typeface="Arial" pitchFamily="34" charset="0"/>
              <a:buChar char=" 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00000" indent="-171450" algn="l" defTabSz="685800" rtl="0" eaLnBrk="1" latinLnBrk="0" hangingPunct="1">
              <a:lnSpc>
                <a:spcPct val="85000"/>
              </a:lnSpc>
              <a:spcBef>
                <a:spcPts val="450"/>
              </a:spcBef>
              <a:buFont typeface="Arial" pitchFamily="34" charset="0"/>
              <a:buChar char=" 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50000" indent="-171450" algn="l" defTabSz="685800" rtl="0" eaLnBrk="1" latinLnBrk="0" hangingPunct="1">
              <a:lnSpc>
                <a:spcPct val="85000"/>
              </a:lnSpc>
              <a:spcBef>
                <a:spcPts val="450"/>
              </a:spcBef>
              <a:buFont typeface="Arial" pitchFamily="34" charset="0"/>
              <a:buChar char=" 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00000" indent="-171450" algn="l" defTabSz="685800" rtl="0" eaLnBrk="1" latinLnBrk="0" hangingPunct="1">
              <a:lnSpc>
                <a:spcPct val="85000"/>
              </a:lnSpc>
              <a:spcBef>
                <a:spcPts val="450"/>
              </a:spcBef>
              <a:buFont typeface="Arial" pitchFamily="34" charset="0"/>
              <a:buChar char=" 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350000" indent="-171450" algn="l" defTabSz="685800" rtl="0" eaLnBrk="1" latinLnBrk="0" hangingPunct="1">
              <a:lnSpc>
                <a:spcPct val="85000"/>
              </a:lnSpc>
              <a:spcBef>
                <a:spcPts val="450"/>
              </a:spcBef>
              <a:buFont typeface="Arial" pitchFamily="34" charset="0"/>
              <a:buChar char=" 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400" b="1" dirty="0" err="1"/>
              <a:t>What</a:t>
            </a:r>
            <a:r>
              <a:rPr lang="es-MX" sz="2400" b="1" dirty="0"/>
              <a:t> </a:t>
            </a:r>
            <a:r>
              <a:rPr lang="es-MX" sz="2400" b="1" dirty="0" err="1"/>
              <a:t>does</a:t>
            </a:r>
            <a:r>
              <a:rPr lang="es-MX" sz="2400" b="1" dirty="0"/>
              <a:t> </a:t>
            </a:r>
            <a:r>
              <a:rPr lang="es-MX" sz="2400" b="1" dirty="0" err="1">
                <a:highlight>
                  <a:srgbClr val="FFFF00"/>
                </a:highlight>
              </a:rPr>
              <a:t>Mexicans</a:t>
            </a:r>
            <a:r>
              <a:rPr lang="es-MX" sz="2400" b="1" dirty="0"/>
              <a:t> </a:t>
            </a:r>
            <a:r>
              <a:rPr lang="es-MX" sz="2400" b="1" dirty="0" err="1">
                <a:highlight>
                  <a:srgbClr val="00FF00"/>
                </a:highlight>
              </a:rPr>
              <a:t>prefer</a:t>
            </a:r>
            <a:r>
              <a:rPr lang="es-MX" sz="2400" b="1" dirty="0"/>
              <a:t> tacos </a:t>
            </a:r>
            <a:r>
              <a:rPr lang="es-MX" sz="2400" b="1" dirty="0" err="1"/>
              <a:t>or</a:t>
            </a:r>
            <a:r>
              <a:rPr lang="es-MX" sz="2400" b="1" dirty="0"/>
              <a:t> pizza?</a:t>
            </a: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AAF8E-92C8-4152-B7F0-2A5BA56C8A66}"/>
              </a:ext>
            </a:extLst>
          </p:cNvPr>
          <p:cNvSpPr txBox="1"/>
          <p:nvPr/>
        </p:nvSpPr>
        <p:spPr>
          <a:xfrm>
            <a:off x="660559" y="2786538"/>
            <a:ext cx="33628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MX" dirty="0" err="1"/>
              <a:t>What</a:t>
            </a:r>
            <a:r>
              <a:rPr lang="es-MX" dirty="0"/>
              <a:t> defines a </a:t>
            </a:r>
            <a:r>
              <a:rPr lang="es-MX" dirty="0" err="1"/>
              <a:t>Mexican</a:t>
            </a:r>
            <a:r>
              <a:rPr lang="es-MX" dirty="0"/>
              <a:t>?</a:t>
            </a:r>
          </a:p>
          <a:p>
            <a:pPr marL="285750" indent="-285750">
              <a:buFontTx/>
              <a:buChar char="-"/>
            </a:pPr>
            <a:r>
              <a:rPr lang="es-MX" dirty="0"/>
              <a:t>Do </a:t>
            </a:r>
            <a:r>
              <a:rPr lang="es-MX" dirty="0" err="1"/>
              <a:t>Mexican</a:t>
            </a:r>
            <a:r>
              <a:rPr lang="es-MX" dirty="0"/>
              <a:t> </a:t>
            </a:r>
            <a:r>
              <a:rPr lang="es-MX" dirty="0" err="1"/>
              <a:t>people</a:t>
            </a:r>
            <a:r>
              <a:rPr lang="es-MX" dirty="0"/>
              <a:t> </a:t>
            </a:r>
            <a:r>
              <a:rPr lang="es-MX" dirty="0" err="1"/>
              <a:t>live</a:t>
            </a:r>
            <a:r>
              <a:rPr lang="es-MX" dirty="0"/>
              <a:t> in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most</a:t>
            </a:r>
            <a:r>
              <a:rPr lang="es-MX" dirty="0"/>
              <a:t> </a:t>
            </a:r>
            <a:r>
              <a:rPr lang="es-MX" dirty="0" err="1"/>
              <a:t>important</a:t>
            </a:r>
            <a:r>
              <a:rPr lang="es-MX" dirty="0"/>
              <a:t> </a:t>
            </a:r>
            <a:r>
              <a:rPr lang="es-MX" dirty="0" err="1"/>
              <a:t>cities</a:t>
            </a:r>
            <a:r>
              <a:rPr lang="es-MX" dirty="0"/>
              <a:t>?</a:t>
            </a:r>
          </a:p>
          <a:p>
            <a:pPr marL="285750" indent="-285750">
              <a:buFontTx/>
              <a:buChar char="-"/>
            </a:pPr>
            <a:r>
              <a:rPr lang="es-MX" dirty="0"/>
              <a:t>Are </a:t>
            </a:r>
            <a:r>
              <a:rPr lang="es-MX" dirty="0" err="1"/>
              <a:t>Mexicans</a:t>
            </a:r>
            <a:r>
              <a:rPr lang="es-MX" dirty="0"/>
              <a:t> </a:t>
            </a:r>
            <a:r>
              <a:rPr lang="es-MX" dirty="0" err="1"/>
              <a:t>just</a:t>
            </a:r>
            <a:r>
              <a:rPr lang="es-MX" dirty="0"/>
              <a:t> </a:t>
            </a:r>
            <a:r>
              <a:rPr lang="es-MX" dirty="0" err="1"/>
              <a:t>millenials</a:t>
            </a:r>
            <a:r>
              <a:rPr lang="es-MX" dirty="0"/>
              <a:t>?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1781F-EB5F-4474-AC26-37AFB5C1B32B}"/>
              </a:ext>
            </a:extLst>
          </p:cNvPr>
          <p:cNvSpPr txBox="1"/>
          <p:nvPr/>
        </p:nvSpPr>
        <p:spPr>
          <a:xfrm>
            <a:off x="4767739" y="2743746"/>
            <a:ext cx="336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MX" dirty="0" err="1"/>
              <a:t>How</a:t>
            </a:r>
            <a:r>
              <a:rPr lang="es-MX" dirty="0"/>
              <a:t> do </a:t>
            </a:r>
            <a:r>
              <a:rPr lang="es-MX" dirty="0" err="1"/>
              <a:t>we</a:t>
            </a:r>
            <a:r>
              <a:rPr lang="es-MX" dirty="0"/>
              <a:t> define </a:t>
            </a:r>
            <a:r>
              <a:rPr lang="es-MX" dirty="0" err="1"/>
              <a:t>prefer</a:t>
            </a:r>
            <a:r>
              <a:rPr lang="es-MX" dirty="0"/>
              <a:t>?</a:t>
            </a:r>
          </a:p>
          <a:p>
            <a:pPr marL="285750" indent="-285750">
              <a:buFontTx/>
              <a:buChar char="-"/>
            </a:pPr>
            <a:r>
              <a:rPr lang="es-MX" dirty="0"/>
              <a:t>Do </a:t>
            </a:r>
            <a:r>
              <a:rPr lang="es-MX" dirty="0" err="1"/>
              <a:t>people</a:t>
            </a:r>
            <a:r>
              <a:rPr lang="es-MX" dirty="0"/>
              <a:t> </a:t>
            </a:r>
            <a:r>
              <a:rPr lang="es-MX" dirty="0" err="1"/>
              <a:t>prefer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foods</a:t>
            </a:r>
            <a:r>
              <a:rPr lang="es-MX" dirty="0"/>
              <a:t> </a:t>
            </a:r>
            <a:r>
              <a:rPr lang="es-MX" dirty="0" err="1"/>
              <a:t>they</a:t>
            </a:r>
            <a:r>
              <a:rPr lang="es-MX" dirty="0"/>
              <a:t> </a:t>
            </a:r>
            <a:r>
              <a:rPr lang="es-MX" dirty="0" err="1"/>
              <a:t>eat</a:t>
            </a:r>
            <a:r>
              <a:rPr lang="es-MX" dirty="0"/>
              <a:t> </a:t>
            </a:r>
            <a:r>
              <a:rPr lang="es-MX" dirty="0" err="1"/>
              <a:t>every</a:t>
            </a:r>
            <a:r>
              <a:rPr lang="es-MX" dirty="0"/>
              <a:t> </a:t>
            </a:r>
            <a:r>
              <a:rPr lang="es-MX" dirty="0" err="1"/>
              <a:t>day</a:t>
            </a:r>
            <a:r>
              <a:rPr lang="es-MX" dirty="0"/>
              <a:t>?</a:t>
            </a:r>
          </a:p>
          <a:p>
            <a:pPr marL="285750" indent="-285750">
              <a:buFontTx/>
              <a:buChar char="-"/>
            </a:pP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preference</a:t>
            </a:r>
            <a:r>
              <a:rPr lang="es-MX" dirty="0"/>
              <a:t> a </a:t>
            </a:r>
            <a:r>
              <a:rPr lang="es-MX" dirty="0" err="1"/>
              <a:t>regionalized</a:t>
            </a:r>
            <a:r>
              <a:rPr lang="es-MX" dirty="0"/>
              <a:t> </a:t>
            </a:r>
            <a:r>
              <a:rPr lang="es-MX" dirty="0" err="1"/>
              <a:t>phenomena</a:t>
            </a:r>
            <a:r>
              <a:rPr lang="es-MX" dirty="0"/>
              <a:t>?</a:t>
            </a:r>
          </a:p>
          <a:p>
            <a:pPr marL="285750" indent="-285750">
              <a:buFontTx/>
              <a:buChar char="-"/>
            </a:pP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preference</a:t>
            </a:r>
            <a:r>
              <a:rPr lang="es-MX" dirty="0"/>
              <a:t> </a:t>
            </a:r>
            <a:r>
              <a:rPr lang="es-MX" dirty="0" err="1"/>
              <a:t>objective</a:t>
            </a:r>
            <a:r>
              <a:rPr lang="es-MX" dirty="0"/>
              <a:t>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subjective</a:t>
            </a:r>
            <a:r>
              <a:rPr lang="es-MX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000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BB7D4-79C3-4DCA-8FF8-4D8F7D15F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Step 2. </a:t>
            </a:r>
            <a:r>
              <a:rPr lang="es-MX" dirty="0" err="1"/>
              <a:t>Identify</a:t>
            </a:r>
            <a:r>
              <a:rPr lang="es-MX" dirty="0"/>
              <a:t> Data </a:t>
            </a:r>
            <a:r>
              <a:rPr lang="es-MX" dirty="0" err="1"/>
              <a:t>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E49F8-A62D-4E36-9FF2-9901414D6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/>
              <a:t>Where</a:t>
            </a:r>
            <a:r>
              <a:rPr lang="es-MX" dirty="0"/>
              <a:t> can </a:t>
            </a:r>
            <a:r>
              <a:rPr lang="es-MX" dirty="0" err="1"/>
              <a:t>we</a:t>
            </a:r>
            <a:r>
              <a:rPr lang="es-MX" dirty="0"/>
              <a:t> </a:t>
            </a:r>
            <a:r>
              <a:rPr lang="es-MX" dirty="0" err="1"/>
              <a:t>get</a:t>
            </a:r>
            <a:r>
              <a:rPr lang="es-MX" dirty="0"/>
              <a:t> </a:t>
            </a:r>
            <a:r>
              <a:rPr lang="es-MX" dirty="0" err="1"/>
              <a:t>information</a:t>
            </a:r>
            <a:r>
              <a:rPr lang="es-MX" dirty="0"/>
              <a:t> </a:t>
            </a:r>
            <a:r>
              <a:rPr lang="es-MX" dirty="0" err="1"/>
              <a:t>about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Ask ?  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B7BDD4-81B1-4991-A7C1-FD6777F15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47" y="2280154"/>
            <a:ext cx="2951389" cy="81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F18AF21-3144-4722-9714-AB6070262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470" y="2100739"/>
            <a:ext cx="24765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518FAC6-DEDF-4A9E-962C-0385120EF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049" y="3338989"/>
            <a:ext cx="1243650" cy="12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1A97C56-EAA2-41BE-89C9-7D270918D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1732199"/>
            <a:ext cx="1243650" cy="12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EF094B8-2898-4323-AB73-8A1239D37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01" y="4030980"/>
            <a:ext cx="2597358" cy="60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340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AB140-AA10-41B7-9896-9599B4D92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Step 3. Define </a:t>
            </a:r>
            <a:r>
              <a:rPr lang="es-MX" dirty="0" err="1"/>
              <a:t>Strategy</a:t>
            </a:r>
            <a:r>
              <a:rPr lang="es-MX" dirty="0"/>
              <a:t> and </a:t>
            </a:r>
            <a:r>
              <a:rPr lang="es-MX" dirty="0" err="1"/>
              <a:t>Metrics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2157C-0A30-49BA-8664-666B584E6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/>
              <a:t>We</a:t>
            </a:r>
            <a:r>
              <a:rPr lang="es-MX" dirty="0"/>
              <a:t> </a:t>
            </a:r>
            <a:r>
              <a:rPr lang="es-MX" dirty="0" err="1"/>
              <a:t>create</a:t>
            </a:r>
            <a:r>
              <a:rPr lang="es-MX" dirty="0"/>
              <a:t> a </a:t>
            </a:r>
            <a:r>
              <a:rPr lang="es-MX" dirty="0" err="1"/>
              <a:t>blueprint</a:t>
            </a:r>
            <a:r>
              <a:rPr lang="es-MX" dirty="0"/>
              <a:t> for </a:t>
            </a:r>
            <a:r>
              <a:rPr lang="es-MX" dirty="0" err="1"/>
              <a:t>what</a:t>
            </a:r>
            <a:r>
              <a:rPr lang="es-MX" dirty="0"/>
              <a:t> </a:t>
            </a:r>
            <a:r>
              <a:rPr lang="es-MX" dirty="0" err="1"/>
              <a:t>we</a:t>
            </a:r>
            <a:r>
              <a:rPr lang="es-MX" dirty="0"/>
              <a:t> are </a:t>
            </a:r>
            <a:r>
              <a:rPr lang="es-MX" dirty="0" err="1"/>
              <a:t>targeting</a:t>
            </a:r>
            <a:r>
              <a:rPr lang="es-MX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MX" dirty="0"/>
              <a:t> </a:t>
            </a:r>
            <a:r>
              <a:rPr lang="es-MX" dirty="0" err="1"/>
              <a:t>Mexicans</a:t>
            </a:r>
            <a:r>
              <a:rPr lang="es-MX" dirty="0"/>
              <a:t>:</a:t>
            </a:r>
          </a:p>
          <a:p>
            <a:pPr marL="0" lvl="2" indent="0">
              <a:buNone/>
            </a:pPr>
            <a:r>
              <a:rPr lang="es-MX" dirty="0"/>
              <a:t>	</a:t>
            </a:r>
            <a:r>
              <a:rPr lang="es-MX" dirty="0" err="1"/>
              <a:t>We</a:t>
            </a:r>
            <a:r>
              <a:rPr lang="es-MX" dirty="0"/>
              <a:t> </a:t>
            </a:r>
            <a:r>
              <a:rPr lang="es-MX" dirty="0" err="1"/>
              <a:t>need</a:t>
            </a:r>
            <a:r>
              <a:rPr lang="es-MX" dirty="0"/>
              <a:t> </a:t>
            </a:r>
            <a:r>
              <a:rPr lang="es-MX" dirty="0" err="1"/>
              <a:t>large</a:t>
            </a:r>
            <a:r>
              <a:rPr lang="es-MX" dirty="0"/>
              <a:t> </a:t>
            </a:r>
            <a:r>
              <a:rPr lang="es-MX" dirty="0" err="1"/>
              <a:t>samples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data, </a:t>
            </a:r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different</a:t>
            </a:r>
            <a:r>
              <a:rPr lang="es-MX" dirty="0"/>
              <a:t> </a:t>
            </a:r>
            <a:r>
              <a:rPr lang="es-MX" dirty="0" err="1"/>
              <a:t>cities</a:t>
            </a:r>
            <a:r>
              <a:rPr lang="es-MX" dirty="0"/>
              <a:t>.</a:t>
            </a:r>
          </a:p>
          <a:p>
            <a:pPr marL="0" lvl="2" indent="0">
              <a:buNone/>
            </a:pPr>
            <a:r>
              <a:rPr lang="es-MX" dirty="0"/>
              <a:t>		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MX" sz="2100" dirty="0" err="1"/>
              <a:t>Preference</a:t>
            </a:r>
            <a:r>
              <a:rPr lang="es-MX" sz="2100" dirty="0"/>
              <a:t>:</a:t>
            </a:r>
            <a:endParaRPr lang="en-US" b="1" dirty="0"/>
          </a:p>
          <a:p>
            <a:pPr marL="3429" lvl="1" indent="0">
              <a:buNone/>
            </a:pPr>
            <a:r>
              <a:rPr lang="en-US" sz="2100" b="1" dirty="0"/>
              <a:t>	</a:t>
            </a:r>
            <a:r>
              <a:rPr lang="en-US" sz="2100" dirty="0"/>
              <a:t>Number of people reviews</a:t>
            </a:r>
          </a:p>
          <a:p>
            <a:pPr marL="3429" lvl="1" indent="0">
              <a:buNone/>
            </a:pPr>
            <a:r>
              <a:rPr lang="en-US" sz="2100" dirty="0"/>
              <a:t>	Ratings in yelp or maps.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100" dirty="0"/>
              <a:t>Top 20 restaurants in the major cities:</a:t>
            </a:r>
          </a:p>
          <a:p>
            <a:pPr marL="3429" lvl="1" indent="0">
              <a:buNone/>
            </a:pPr>
            <a:r>
              <a:rPr lang="en-US" sz="2100" dirty="0"/>
              <a:t> </a:t>
            </a:r>
            <a:endParaRPr lang="es-MX" sz="2100" dirty="0"/>
          </a:p>
        </p:txBody>
      </p:sp>
    </p:spTree>
    <p:extLst>
      <p:ext uri="{BB962C8B-B14F-4D97-AF65-F5344CB8AC3E}">
        <p14:creationId xmlns:p14="http://schemas.microsoft.com/office/powerpoint/2010/main" val="3282373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6DEE-E248-4BC7-9396-19E49C1BC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Step 4. </a:t>
            </a:r>
            <a:r>
              <a:rPr lang="es-MX" dirty="0" err="1"/>
              <a:t>Build</a:t>
            </a:r>
            <a:r>
              <a:rPr lang="es-MX" dirty="0"/>
              <a:t> a </a:t>
            </a:r>
            <a:r>
              <a:rPr lang="es-MX" dirty="0" err="1"/>
              <a:t>retrieval</a:t>
            </a:r>
            <a:r>
              <a:rPr lang="es-MX" dirty="0"/>
              <a:t> plan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AE2C7-6375-42F8-A702-86A257BFD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- Use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automated</a:t>
            </a:r>
            <a:r>
              <a:rPr lang="es-MX" dirty="0"/>
              <a:t> </a:t>
            </a:r>
            <a:r>
              <a:rPr lang="es-MX" dirty="0" err="1"/>
              <a:t>searches</a:t>
            </a:r>
            <a:r>
              <a:rPr lang="es-MX" dirty="0"/>
              <a:t> (</a:t>
            </a:r>
            <a:r>
              <a:rPr lang="es-MX" dirty="0" err="1"/>
              <a:t>APIs</a:t>
            </a:r>
            <a:r>
              <a:rPr lang="es-MX" dirty="0"/>
              <a:t>) 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D00625A-010A-4231-B918-01951AACB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42" y="2322989"/>
            <a:ext cx="3737258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6244905-32F8-4A1E-A005-C48CB31E3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261" y="1264153"/>
            <a:ext cx="3023997" cy="342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938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03013-5FBA-4C12-BF11-7D88BBBD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Step 4. </a:t>
            </a:r>
            <a:r>
              <a:rPr lang="es-MX" dirty="0" err="1"/>
              <a:t>Build</a:t>
            </a:r>
            <a:r>
              <a:rPr lang="es-MX" dirty="0"/>
              <a:t> a </a:t>
            </a:r>
            <a:r>
              <a:rPr lang="es-MX" dirty="0" err="1"/>
              <a:t>retrieval</a:t>
            </a:r>
            <a:r>
              <a:rPr lang="es-MX" dirty="0"/>
              <a:t> plan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99CA6-FE01-4494-B52E-7837392B9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/>
              <a:t>We</a:t>
            </a:r>
            <a:r>
              <a:rPr lang="es-MX" dirty="0"/>
              <a:t> can </a:t>
            </a:r>
            <a:r>
              <a:rPr lang="es-MX" dirty="0" err="1"/>
              <a:t>create</a:t>
            </a:r>
            <a:r>
              <a:rPr lang="es-MX" dirty="0"/>
              <a:t> a Python script </a:t>
            </a:r>
            <a:r>
              <a:rPr lang="es-MX" dirty="0" err="1"/>
              <a:t>that</a:t>
            </a:r>
            <a:r>
              <a:rPr lang="es-MX" dirty="0"/>
              <a:t> can </a:t>
            </a:r>
            <a:r>
              <a:rPr lang="es-MX" dirty="0" err="1"/>
              <a:t>ask</a:t>
            </a:r>
            <a:r>
              <a:rPr lang="es-MX" dirty="0"/>
              <a:t> </a:t>
            </a:r>
            <a:r>
              <a:rPr lang="es-MX" dirty="0" err="1"/>
              <a:t>Yelp</a:t>
            </a:r>
            <a:r>
              <a:rPr lang="es-MX" dirty="0"/>
              <a:t> for </a:t>
            </a:r>
            <a:r>
              <a:rPr lang="es-MX" dirty="0" err="1"/>
              <a:t>Random</a:t>
            </a:r>
            <a:r>
              <a:rPr lang="es-MX" dirty="0"/>
              <a:t> </a:t>
            </a:r>
            <a:r>
              <a:rPr lang="es-MX" dirty="0" err="1"/>
              <a:t>Mexican</a:t>
            </a:r>
            <a:r>
              <a:rPr lang="es-MX" dirty="0"/>
              <a:t> Postal </a:t>
            </a:r>
            <a:r>
              <a:rPr lang="es-MX" dirty="0" err="1"/>
              <a:t>codes</a:t>
            </a:r>
            <a:r>
              <a:rPr lang="es-MX" dirty="0"/>
              <a:t> and </a:t>
            </a:r>
            <a:r>
              <a:rPr lang="es-MX" dirty="0" err="1"/>
              <a:t>get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top 20 Restaurants per </a:t>
            </a:r>
            <a:r>
              <a:rPr lang="es-MX" dirty="0" err="1"/>
              <a:t>food</a:t>
            </a:r>
            <a:r>
              <a:rPr lang="es-MX" dirty="0"/>
              <a:t> </a:t>
            </a:r>
            <a:r>
              <a:rPr lang="es-MX" dirty="0" err="1"/>
              <a:t>type</a:t>
            </a:r>
            <a:r>
              <a:rPr lang="es-MX" dirty="0"/>
              <a:t> 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CE478E-0C56-414C-A548-0D914AC08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79" y="2481263"/>
            <a:ext cx="2981801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CD37C334-AA60-4CD0-A9E8-36DF5ED85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089" y="2645569"/>
            <a:ext cx="1243650" cy="124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3F4BC9B-97C8-403C-9BC3-3F2CD2397D31}"/>
              </a:ext>
            </a:extLst>
          </p:cNvPr>
          <p:cNvSpPr/>
          <p:nvPr/>
        </p:nvSpPr>
        <p:spPr>
          <a:xfrm>
            <a:off x="3886867" y="3108960"/>
            <a:ext cx="1591913" cy="678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?????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076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BB0D8-E243-45AB-A619-9E2C446D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Step 5. </a:t>
            </a:r>
            <a:r>
              <a:rPr lang="es-MX" dirty="0" err="1"/>
              <a:t>Retrieve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Data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E46978-B0F0-4CD4-8A62-58B7258DF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777592"/>
              </p:ext>
            </p:extLst>
          </p:nvPr>
        </p:nvGraphicFramePr>
        <p:xfrm>
          <a:off x="508000" y="1508125"/>
          <a:ext cx="8064500" cy="2825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96B79BFE-56C2-48A6-A246-154011A75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39" y="1758790"/>
            <a:ext cx="2402612" cy="81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EC006F5-827E-47B3-B854-8F2050348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702" y="4333875"/>
            <a:ext cx="1966595" cy="62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D4235577-B4DF-402E-AD18-0A31E9BF5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358" y="1936909"/>
            <a:ext cx="1324881" cy="103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37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8B37-73FB-4991-81C1-D97B920AA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Step 6. </a:t>
            </a:r>
            <a:r>
              <a:rPr lang="es-MX" dirty="0" err="1"/>
              <a:t>Assemble</a:t>
            </a:r>
            <a:r>
              <a:rPr lang="es-MX" dirty="0"/>
              <a:t> and </a:t>
            </a:r>
            <a:r>
              <a:rPr lang="es-MX" dirty="0" err="1"/>
              <a:t>clean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data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98E94E-9A99-46B7-B556-6B7FD4F17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000" y="1508125"/>
            <a:ext cx="7466500" cy="2825750"/>
          </a:xfrm>
        </p:spPr>
      </p:pic>
    </p:spTree>
    <p:extLst>
      <p:ext uri="{BB962C8B-B14F-4D97-AF65-F5344CB8AC3E}">
        <p14:creationId xmlns:p14="http://schemas.microsoft.com/office/powerpoint/2010/main" val="1137612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810127" y="1075304"/>
            <a:ext cx="6342063" cy="579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3200" dirty="0">
                <a:solidFill>
                  <a:schemeClr val="dk1"/>
                </a:solidFill>
              </a:rPr>
              <a:t>Instructor: Oscar Atanacio </a:t>
            </a:r>
            <a:endParaRPr lang="es-419" sz="2000"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4294967295"/>
          </p:nvPr>
        </p:nvSpPr>
        <p:spPr>
          <a:xfrm>
            <a:off x="810127" y="1628244"/>
            <a:ext cx="5197475" cy="914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s-419" sz="1800" b="0" dirty="0">
                <a:latin typeface="Lato"/>
                <a:ea typeface="Lato"/>
                <a:cs typeface="Lato"/>
                <a:sym typeface="Lato"/>
              </a:rPr>
              <a:t>Master in </a:t>
            </a:r>
            <a:r>
              <a:rPr lang="es-419" sz="1800" b="0" dirty="0" err="1">
                <a:latin typeface="Lato"/>
                <a:ea typeface="Lato"/>
                <a:cs typeface="Lato"/>
                <a:sym typeface="Lato"/>
              </a:rPr>
              <a:t>Computer</a:t>
            </a:r>
            <a:r>
              <a:rPr lang="es-419" sz="1800" b="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s-419" sz="1800" b="0" dirty="0" err="1">
                <a:latin typeface="Lato"/>
                <a:ea typeface="Lato"/>
                <a:cs typeface="Lato"/>
                <a:sym typeface="Lato"/>
              </a:rPr>
              <a:t>Science</a:t>
            </a:r>
            <a:endParaRPr sz="1800" b="0" dirty="0">
              <a:latin typeface="Lato"/>
              <a:ea typeface="Lato"/>
              <a:cs typeface="Lato"/>
              <a:sym typeface="Lato"/>
            </a:endParaRPr>
          </a:p>
          <a:p>
            <a:pPr marL="4000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</a:pPr>
            <a:r>
              <a:rPr lang="es-419" sz="1800" b="0" dirty="0">
                <a:latin typeface="Lato"/>
                <a:ea typeface="Lato"/>
                <a:cs typeface="Lato"/>
                <a:sym typeface="Lato"/>
              </a:rPr>
              <a:t>Data Engineer</a:t>
            </a:r>
            <a:r>
              <a:rPr lang="es-419" sz="1800" dirty="0">
                <a:latin typeface="Lato"/>
                <a:ea typeface="Lato"/>
                <a:cs typeface="Lato"/>
                <a:sym typeface="Lato"/>
              </a:rPr>
              <a:t> @Schneider Electric</a:t>
            </a:r>
            <a:endParaRPr sz="1800" b="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042EDB-63DD-4528-972E-56E7AA8B2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381" y="2432983"/>
            <a:ext cx="1815491" cy="2111035"/>
          </a:xfrm>
          <a:prstGeom prst="rect">
            <a:avLst/>
          </a:prstGeom>
        </p:spPr>
      </p:pic>
      <p:sp>
        <p:nvSpPr>
          <p:cNvPr id="3" name="Google Shape;99;p17">
            <a:extLst>
              <a:ext uri="{FF2B5EF4-FFF2-40B4-BE49-F238E27FC236}">
                <a16:creationId xmlns:a16="http://schemas.microsoft.com/office/drawing/2014/main" id="{A89A7EFE-D7A5-437C-BE9F-D37E6C765F10}"/>
              </a:ext>
            </a:extLst>
          </p:cNvPr>
          <p:cNvSpPr/>
          <p:nvPr/>
        </p:nvSpPr>
        <p:spPr>
          <a:xfrm>
            <a:off x="0" y="89108"/>
            <a:ext cx="9144000" cy="766763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Your Professor</a:t>
            </a:r>
            <a:endParaRPr sz="44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87BD82-32CE-48DD-A1F2-74B825A71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020" y="706233"/>
            <a:ext cx="2970416" cy="32333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DA63DC-D02B-458B-BFF0-E6EF986CC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Step 7. </a:t>
            </a:r>
            <a:r>
              <a:rPr lang="es-MX" dirty="0" err="1"/>
              <a:t>Analyze</a:t>
            </a:r>
            <a:r>
              <a:rPr lang="es-MX" dirty="0"/>
              <a:t> for </a:t>
            </a:r>
            <a:r>
              <a:rPr lang="es-MX" dirty="0" err="1"/>
              <a:t>Trends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9DBFB6-3016-43CD-930F-E0E5A7766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6197" y="1424519"/>
            <a:ext cx="2730923" cy="204819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AE8878-83B4-4159-BC4E-4C8D54AC7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437" y="3525202"/>
            <a:ext cx="1437323" cy="14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24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3D18-F8B4-4AE9-BCB5-FDD09203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Step 8. </a:t>
            </a:r>
            <a:r>
              <a:rPr lang="es-MX" dirty="0" err="1"/>
              <a:t>Acknowledge</a:t>
            </a:r>
            <a:r>
              <a:rPr lang="es-MX" dirty="0"/>
              <a:t> </a:t>
            </a:r>
            <a:r>
              <a:rPr lang="es-MX" dirty="0" err="1"/>
              <a:t>Limitations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3794997-0655-4361-AC70-A1C1668E89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015" y="1500504"/>
            <a:ext cx="3908408" cy="311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481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62BEE-02F8-4299-BD22-D9D82A53F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Step 9. </a:t>
            </a:r>
            <a:r>
              <a:rPr lang="es-MX" dirty="0" err="1"/>
              <a:t>Make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call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05F2D9-8259-4877-B8C0-1F5CAD26B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515" y="1554164"/>
            <a:ext cx="3639790" cy="282575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4921E0-6E6B-4775-AD78-BFF97504E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30" y="1824990"/>
            <a:ext cx="2571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65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9F7D-D95E-4C89-BEC6-A4108C0D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Whole</a:t>
            </a:r>
            <a:r>
              <a:rPr lang="es-MX" dirty="0"/>
              <a:t> </a:t>
            </a:r>
            <a:r>
              <a:rPr lang="es-MX" dirty="0" err="1"/>
              <a:t>Process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789216D-2BBA-4EC0-8319-A758BEAB05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78509"/>
              </p:ext>
            </p:extLst>
          </p:nvPr>
        </p:nvGraphicFramePr>
        <p:xfrm>
          <a:off x="1993900" y="1530985"/>
          <a:ext cx="4909820" cy="2825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9793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dirty="0" err="1"/>
              <a:t>Programming</a:t>
            </a:r>
            <a:r>
              <a:rPr lang="es-419" dirty="0"/>
              <a:t> </a:t>
            </a:r>
            <a:r>
              <a:rPr lang="es-419" dirty="0" err="1"/>
              <a:t>Thinking</a:t>
            </a:r>
            <a:r>
              <a:rPr lang="es-419" dirty="0"/>
              <a:t> and Python Basic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2400" dirty="0"/>
              <a:t>Python Mini </a:t>
            </a:r>
            <a:r>
              <a:rPr lang="es-419" sz="2400" dirty="0" err="1"/>
              <a:t>Bootcamp</a:t>
            </a:r>
            <a:endParaRPr sz="2400" b="1" dirty="0"/>
          </a:p>
        </p:txBody>
      </p:sp>
      <p:pic>
        <p:nvPicPr>
          <p:cNvPr id="2" name="Picture 2" descr="Avatar Png Image With Transparent Background - Programming Ninja Clipart  (#52448) - PikPng">
            <a:extLst>
              <a:ext uri="{FF2B5EF4-FFF2-40B4-BE49-F238E27FC236}">
                <a16:creationId xmlns:a16="http://schemas.microsoft.com/office/drawing/2014/main" id="{83A94FD5-A366-422A-AC7D-62B0E319F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75" b="93722" l="6195" r="95133">
                        <a14:foregroundMark x1="39823" y1="9417" x2="63274" y2="9417"/>
                        <a14:foregroundMark x1="63274" y1="9417" x2="64159" y2="8072"/>
                        <a14:foregroundMark x1="89381" y1="9865" x2="90265" y2="11211"/>
                        <a14:foregroundMark x1="91150" y1="21076" x2="93363" y2="20179"/>
                        <a14:foregroundMark x1="93363" y1="19731" x2="93363" y2="19731"/>
                        <a14:foregroundMark x1="39381" y1="8969" x2="42478" y2="8969"/>
                        <a14:foregroundMark x1="38682" y1="10260" x2="41593" y2="9417"/>
                        <a14:foregroundMark x1="92920" y1="7175" x2="95575" y2="7175"/>
                        <a14:foregroundMark x1="71239" y1="89238" x2="78319" y2="90135"/>
                        <a14:foregroundMark x1="78154" y1="88056" x2="76991" y2="92377"/>
                        <a14:foregroundMark x1="80088" y1="89238" x2="77876" y2="91928"/>
                        <a14:foregroundMark x1="45133" y1="88789" x2="68142" y2="87444"/>
                        <a14:foregroundMark x1="68142" y1="87444" x2="46018" y2="92825"/>
                        <a14:foregroundMark x1="46018" y1="92825" x2="67699" y2="88341"/>
                        <a14:foregroundMark x1="67699" y1="88341" x2="72566" y2="91928"/>
                        <a14:foregroundMark x1="41593" y1="91928" x2="33186" y2="90135"/>
                        <a14:foregroundMark x1="34071" y1="91031" x2="35398" y2="88789"/>
                        <a14:foregroundMark x1="71239" y1="92377" x2="80621" y2="89483"/>
                        <a14:foregroundMark x1="32743" y1="91480" x2="31858" y2="90135"/>
                        <a14:foregroundMark x1="76991" y1="93722" x2="79204" y2="89686"/>
                        <a14:foregroundMark x1="78761" y1="92825" x2="82743" y2="91031"/>
                        <a14:foregroundMark x1="78761" y1="88341" x2="80088" y2="87444"/>
                        <a14:foregroundMark x1="6195" y1="48879" x2="8850" y2="64574"/>
                        <a14:backgroundMark x1="94248" y1="18386" x2="94248" y2="19283"/>
                        <a14:backgroundMark x1="94690" y1="20179" x2="93805" y2="19283"/>
                        <a14:backgroundMark x1="37168" y1="8969" x2="39823" y2="8072"/>
                        <a14:backgroundMark x1="28319" y1="88789" x2="30531" y2="87892"/>
                        <a14:backgroundMark x1="31339" y1="88789" x2="30531" y2="88789"/>
                        <a14:backgroundMark x1="79601" y1="86502" x2="79204" y2="86099"/>
                        <a14:backgroundMark x1="80973" y1="87892" x2="80229" y2="87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855" y="2634139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864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09F7D-D95E-4C89-BEC6-A4108C0D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How</a:t>
            </a:r>
            <a:r>
              <a:rPr lang="es-MX" dirty="0"/>
              <a:t> </a:t>
            </a:r>
            <a:r>
              <a:rPr lang="es-MX" dirty="0" err="1"/>
              <a:t>Does</a:t>
            </a:r>
            <a:r>
              <a:rPr lang="es-MX" dirty="0"/>
              <a:t> </a:t>
            </a:r>
            <a:r>
              <a:rPr lang="es-MX" dirty="0" err="1"/>
              <a:t>Computers</a:t>
            </a:r>
            <a:r>
              <a:rPr lang="es-MX" dirty="0"/>
              <a:t> </a:t>
            </a:r>
            <a:r>
              <a:rPr lang="es-MX" dirty="0" err="1"/>
              <a:t>think</a:t>
            </a:r>
            <a:r>
              <a:rPr lang="es-MX" dirty="0"/>
              <a:t>?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1759B3A-4D47-403A-A27D-891F24E0D80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2468650"/>
              </p:ext>
            </p:extLst>
          </p:nvPr>
        </p:nvGraphicFramePr>
        <p:xfrm>
          <a:off x="508000" y="1498600"/>
          <a:ext cx="3497263" cy="2825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026CF9F-49FE-470C-A9B6-C085C83F4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3278" y="1681481"/>
            <a:ext cx="3497580" cy="2825496"/>
          </a:xfrm>
        </p:spPr>
        <p:txBody>
          <a:bodyPr>
            <a:normAutofit/>
          </a:bodyPr>
          <a:lstStyle/>
          <a:p>
            <a:endParaRPr lang="es-MX" sz="2400" dirty="0"/>
          </a:p>
          <a:p>
            <a:r>
              <a:rPr lang="es-MX" sz="2400" dirty="0" err="1"/>
              <a:t>To</a:t>
            </a:r>
            <a:r>
              <a:rPr lang="es-MX" sz="2400" dirty="0"/>
              <a:t> </a:t>
            </a:r>
            <a:r>
              <a:rPr lang="es-MX" sz="2400" dirty="0" err="1"/>
              <a:t>solve</a:t>
            </a:r>
            <a:r>
              <a:rPr lang="es-MX" sz="2400" dirty="0"/>
              <a:t> real </a:t>
            </a:r>
            <a:r>
              <a:rPr lang="es-MX" sz="2400" dirty="0" err="1"/>
              <a:t>world</a:t>
            </a:r>
            <a:r>
              <a:rPr lang="es-MX" sz="2400" dirty="0"/>
              <a:t> </a:t>
            </a:r>
            <a:r>
              <a:rPr lang="es-MX" sz="2400" dirty="0" err="1"/>
              <a:t>problems</a:t>
            </a:r>
            <a:r>
              <a:rPr lang="es-MX" sz="2400" dirty="0"/>
              <a:t> </a:t>
            </a:r>
            <a:r>
              <a:rPr lang="es-MX" sz="2400" dirty="0" err="1"/>
              <a:t>using</a:t>
            </a:r>
            <a:r>
              <a:rPr lang="es-MX" sz="2400" dirty="0"/>
              <a:t> </a:t>
            </a:r>
            <a:r>
              <a:rPr lang="es-MX" sz="2400" dirty="0" err="1"/>
              <a:t>the</a:t>
            </a:r>
            <a:r>
              <a:rPr lang="es-MX" sz="2400" dirty="0"/>
              <a:t> </a:t>
            </a:r>
            <a:r>
              <a:rPr lang="es-MX" sz="2400" dirty="0" err="1"/>
              <a:t>assistance</a:t>
            </a:r>
            <a:r>
              <a:rPr lang="es-MX" sz="2400" dirty="0"/>
              <a:t> </a:t>
            </a:r>
            <a:r>
              <a:rPr lang="es-MX" sz="2400" dirty="0" err="1"/>
              <a:t>of</a:t>
            </a:r>
            <a:r>
              <a:rPr lang="es-MX" sz="2400" dirty="0"/>
              <a:t> a </a:t>
            </a:r>
            <a:r>
              <a:rPr lang="es-MX" sz="2400" dirty="0" err="1"/>
              <a:t>computer</a:t>
            </a:r>
            <a:r>
              <a:rPr lang="es-MX" sz="2400" dirty="0"/>
              <a:t> </a:t>
            </a:r>
            <a:r>
              <a:rPr lang="es-MX" sz="2400" dirty="0" err="1"/>
              <a:t>we</a:t>
            </a:r>
            <a:r>
              <a:rPr lang="es-MX" sz="2400" dirty="0"/>
              <a:t> MUST break </a:t>
            </a:r>
            <a:r>
              <a:rPr lang="es-MX" sz="2400" dirty="0" err="1"/>
              <a:t>it</a:t>
            </a:r>
            <a:r>
              <a:rPr lang="es-MX" sz="2400" dirty="0"/>
              <a:t> </a:t>
            </a:r>
            <a:r>
              <a:rPr lang="es-MX" sz="2400" dirty="0" err="1"/>
              <a:t>down</a:t>
            </a:r>
            <a:r>
              <a:rPr lang="es-MX" sz="2400" dirty="0"/>
              <a:t> </a:t>
            </a:r>
            <a:r>
              <a:rPr lang="es-MX" sz="2400" dirty="0" err="1"/>
              <a:t>into</a:t>
            </a:r>
            <a:r>
              <a:rPr lang="es-MX" sz="2400" dirty="0"/>
              <a:t> a set </a:t>
            </a:r>
            <a:r>
              <a:rPr lang="es-MX" sz="2400" dirty="0" err="1"/>
              <a:t>of</a:t>
            </a:r>
            <a:r>
              <a:rPr lang="es-MX" sz="2400" dirty="0"/>
              <a:t> procedural </a:t>
            </a:r>
            <a:r>
              <a:rPr lang="es-MX" sz="2400" dirty="0" err="1"/>
              <a:t>steps</a:t>
            </a:r>
            <a:r>
              <a:rPr lang="es-MX" sz="2400" dirty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9112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21E1-C7B8-45F3-ABF3-3311DD143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Code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written</a:t>
            </a:r>
            <a:r>
              <a:rPr lang="es-MX" dirty="0"/>
              <a:t> </a:t>
            </a:r>
            <a:r>
              <a:rPr lang="es-MX" dirty="0" err="1"/>
              <a:t>procedurally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4D2F7-8588-46B2-B5CD-6C135200B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1800" b="1" dirty="0">
                <a:solidFill>
                  <a:schemeClr val="accent2"/>
                </a:solidFill>
              </a:rPr>
              <a:t>Python </a:t>
            </a:r>
            <a:r>
              <a:rPr lang="es-MX" sz="1800" b="1" dirty="0" err="1">
                <a:solidFill>
                  <a:schemeClr val="accent2"/>
                </a:solidFill>
              </a:rPr>
              <a:t>COde</a:t>
            </a:r>
            <a:endParaRPr lang="en-US" sz="1800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537EC-8679-4AC8-B633-79CA54D1C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115" y="2063243"/>
            <a:ext cx="2844545" cy="2400300"/>
          </a:xfrm>
        </p:spPr>
        <p:txBody>
          <a:bodyPr>
            <a:normAutofit lnSpcReduction="10000"/>
          </a:bodyPr>
          <a:lstStyle/>
          <a:p>
            <a:r>
              <a:rPr lang="es-MX" sz="1100" dirty="0"/>
              <a:t>#Step 1: Price per </a:t>
            </a:r>
            <a:r>
              <a:rPr lang="es-MX" sz="1100" dirty="0" err="1"/>
              <a:t>item</a:t>
            </a:r>
            <a:endParaRPr lang="es-MX" sz="1100" dirty="0"/>
          </a:p>
          <a:p>
            <a:r>
              <a:rPr lang="es-MX" sz="1100" dirty="0" err="1"/>
              <a:t>apples</a:t>
            </a:r>
            <a:r>
              <a:rPr lang="es-MX" sz="1100" dirty="0"/>
              <a:t> = 20</a:t>
            </a:r>
          </a:p>
          <a:p>
            <a:r>
              <a:rPr lang="es-MX" sz="1100" dirty="0"/>
              <a:t>bananas = 5</a:t>
            </a:r>
          </a:p>
          <a:p>
            <a:r>
              <a:rPr lang="es-MX" sz="1100" dirty="0"/>
              <a:t>#Step 2 : Total </a:t>
            </a:r>
            <a:r>
              <a:rPr lang="es-MX" sz="1100" dirty="0" err="1"/>
              <a:t>to</a:t>
            </a:r>
            <a:r>
              <a:rPr lang="es-MX" sz="1100" dirty="0"/>
              <a:t> </a:t>
            </a:r>
            <a:r>
              <a:rPr lang="es-MX" sz="1100" dirty="0" err="1"/>
              <a:t>pay</a:t>
            </a:r>
            <a:endParaRPr lang="es-MX" sz="1100" dirty="0"/>
          </a:p>
          <a:p>
            <a:r>
              <a:rPr lang="es-MX" sz="1100" dirty="0"/>
              <a:t>total = </a:t>
            </a:r>
            <a:r>
              <a:rPr lang="es-MX" sz="1100" dirty="0" err="1"/>
              <a:t>apples</a:t>
            </a:r>
            <a:r>
              <a:rPr lang="es-MX" sz="1100" dirty="0"/>
              <a:t> + bananas</a:t>
            </a:r>
          </a:p>
          <a:p>
            <a:r>
              <a:rPr lang="es-MX" sz="1100" dirty="0"/>
              <a:t>#Step 3: Run </a:t>
            </a:r>
            <a:r>
              <a:rPr lang="es-MX" sz="1100" dirty="0" err="1"/>
              <a:t>function</a:t>
            </a:r>
            <a:r>
              <a:rPr lang="es-MX" sz="1100" dirty="0"/>
              <a:t> “</a:t>
            </a:r>
            <a:r>
              <a:rPr lang="es-MX" sz="1100" dirty="0" err="1"/>
              <a:t>ask</a:t>
            </a:r>
            <a:r>
              <a:rPr lang="es-MX" sz="1100" dirty="0"/>
              <a:t> for </a:t>
            </a:r>
            <a:r>
              <a:rPr lang="es-MX" sz="1100" dirty="0" err="1"/>
              <a:t>money</a:t>
            </a:r>
            <a:r>
              <a:rPr lang="es-MX" sz="1100" dirty="0"/>
              <a:t>”</a:t>
            </a:r>
          </a:p>
          <a:p>
            <a:r>
              <a:rPr lang="es-MX" sz="1100" dirty="0" err="1"/>
              <a:t>askforMoney</a:t>
            </a:r>
            <a:r>
              <a:rPr lang="es-MX" sz="1100" dirty="0"/>
              <a:t>(total)</a:t>
            </a:r>
          </a:p>
          <a:p>
            <a:r>
              <a:rPr lang="es-MX" sz="1100" dirty="0"/>
              <a:t>#step4: </a:t>
            </a:r>
            <a:r>
              <a:rPr lang="es-MX" sz="1100" dirty="0" err="1"/>
              <a:t>Deliver</a:t>
            </a:r>
            <a:r>
              <a:rPr lang="es-MX" sz="1100" dirty="0"/>
              <a:t> </a:t>
            </a:r>
            <a:r>
              <a:rPr lang="es-MX" sz="1100" dirty="0" err="1"/>
              <a:t>the</a:t>
            </a:r>
            <a:r>
              <a:rPr lang="es-MX" sz="1100" dirty="0"/>
              <a:t> </a:t>
            </a:r>
            <a:r>
              <a:rPr lang="es-MX" sz="1100" dirty="0" err="1"/>
              <a:t>change</a:t>
            </a:r>
            <a:endParaRPr lang="es-MX" sz="1100" dirty="0"/>
          </a:p>
          <a:p>
            <a:r>
              <a:rPr lang="es-MX" sz="1100" dirty="0" err="1"/>
              <a:t>deliverChange</a:t>
            </a:r>
            <a:r>
              <a:rPr lang="es-MX" sz="1100" dirty="0"/>
              <a:t>()</a:t>
            </a:r>
            <a:endParaRPr lang="es-MX" dirty="0"/>
          </a:p>
          <a:p>
            <a:endParaRPr lang="es-MX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4AF9C3-C1EA-4F0F-984F-0C4C92804E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s-MX" sz="1800" b="1" dirty="0">
                <a:solidFill>
                  <a:schemeClr val="accent2"/>
                </a:solidFill>
              </a:rPr>
              <a:t>Python </a:t>
            </a:r>
            <a:r>
              <a:rPr lang="es-MX" sz="1800" b="1" dirty="0" err="1">
                <a:solidFill>
                  <a:schemeClr val="accent2"/>
                </a:solidFill>
              </a:rPr>
              <a:t>code</a:t>
            </a:r>
            <a:r>
              <a:rPr lang="es-MX" sz="1800" b="1" dirty="0">
                <a:solidFill>
                  <a:schemeClr val="accent2"/>
                </a:solidFill>
              </a:rPr>
              <a:t> </a:t>
            </a:r>
            <a:r>
              <a:rPr lang="es-MX" sz="1800" b="1" dirty="0" err="1">
                <a:solidFill>
                  <a:schemeClr val="accent2"/>
                </a:solidFill>
              </a:rPr>
              <a:t>runs</a:t>
            </a:r>
            <a:r>
              <a:rPr lang="es-MX" sz="1800" b="1" dirty="0">
                <a:solidFill>
                  <a:schemeClr val="accent2"/>
                </a:solidFill>
              </a:rPr>
              <a:t> </a:t>
            </a:r>
            <a:r>
              <a:rPr lang="es-MX" sz="1800" b="1" dirty="0" err="1">
                <a:solidFill>
                  <a:schemeClr val="accent2"/>
                </a:solidFill>
              </a:rPr>
              <a:t>downwards</a:t>
            </a:r>
            <a:endParaRPr lang="en-US" sz="1800" b="1" dirty="0">
              <a:solidFill>
                <a:schemeClr val="accent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3B44CDF-B536-4AC0-8345-83534A3A9B6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s-MX" dirty="0"/>
              <a:t>- </a:t>
            </a:r>
            <a:r>
              <a:rPr lang="es-MX" dirty="0" err="1"/>
              <a:t>Apples</a:t>
            </a:r>
            <a:r>
              <a:rPr lang="es-MX" dirty="0"/>
              <a:t> and bananas are</a:t>
            </a:r>
            <a:r>
              <a:rPr lang="es-MX" b="1" dirty="0"/>
              <a:t> variables </a:t>
            </a:r>
            <a:r>
              <a:rPr lang="es-MX" dirty="0" err="1"/>
              <a:t>where</a:t>
            </a:r>
            <a:r>
              <a:rPr lang="es-MX" dirty="0"/>
              <a:t> </a:t>
            </a:r>
            <a:r>
              <a:rPr lang="es-MX" dirty="0" err="1"/>
              <a:t>we</a:t>
            </a:r>
            <a:r>
              <a:rPr lang="es-MX" dirty="0"/>
              <a:t> </a:t>
            </a:r>
            <a:r>
              <a:rPr lang="es-MX" b="1" dirty="0"/>
              <a:t>store </a:t>
            </a:r>
            <a:r>
              <a:rPr lang="es-MX" dirty="0" err="1"/>
              <a:t>some</a:t>
            </a:r>
            <a:r>
              <a:rPr lang="es-MX" dirty="0"/>
              <a:t>  </a:t>
            </a:r>
            <a:r>
              <a:rPr lang="es-MX" dirty="0" err="1"/>
              <a:t>of</a:t>
            </a:r>
            <a:r>
              <a:rPr lang="es-MX" dirty="0"/>
              <a:t> data.(1)</a:t>
            </a:r>
          </a:p>
          <a:p>
            <a:r>
              <a:rPr lang="es-MX" dirty="0"/>
              <a:t>- </a:t>
            </a:r>
            <a:r>
              <a:rPr lang="es-MX" dirty="0" err="1"/>
              <a:t>We</a:t>
            </a:r>
            <a:r>
              <a:rPr lang="es-MX" dirty="0"/>
              <a:t> can run </a:t>
            </a:r>
            <a:r>
              <a:rPr lang="es-MX" b="1" dirty="0" err="1"/>
              <a:t>mathematical</a:t>
            </a:r>
            <a:r>
              <a:rPr lang="es-MX" b="1" dirty="0"/>
              <a:t> </a:t>
            </a:r>
            <a:r>
              <a:rPr lang="es-MX" b="1" dirty="0" err="1"/>
              <a:t>operations</a:t>
            </a:r>
            <a:r>
              <a:rPr lang="es-MX" b="1" dirty="0"/>
              <a:t> </a:t>
            </a:r>
            <a:r>
              <a:rPr lang="es-MX" dirty="0" err="1"/>
              <a:t>with</a:t>
            </a:r>
            <a:r>
              <a:rPr lang="es-MX" dirty="0"/>
              <a:t> variables (2)</a:t>
            </a:r>
          </a:p>
          <a:p>
            <a:r>
              <a:rPr lang="es-MX" b="1" dirty="0"/>
              <a:t>- </a:t>
            </a:r>
            <a:r>
              <a:rPr lang="es-MX" b="1" dirty="0" err="1"/>
              <a:t>Functions</a:t>
            </a:r>
            <a:r>
              <a:rPr lang="es-MX" b="1" dirty="0"/>
              <a:t> </a:t>
            </a:r>
            <a:r>
              <a:rPr lang="es-MX" dirty="0"/>
              <a:t>are </a:t>
            </a:r>
            <a:r>
              <a:rPr lang="es-MX" dirty="0" err="1"/>
              <a:t>used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run </a:t>
            </a:r>
            <a:r>
              <a:rPr lang="es-MX" dirty="0" err="1"/>
              <a:t>pieces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code</a:t>
            </a:r>
            <a:r>
              <a:rPr lang="es-MX" dirty="0"/>
              <a:t> </a:t>
            </a:r>
            <a:r>
              <a:rPr lang="es-MX" dirty="0" err="1"/>
              <a:t>with</a:t>
            </a:r>
            <a:r>
              <a:rPr lang="es-MX" dirty="0"/>
              <a:t> a </a:t>
            </a:r>
            <a:r>
              <a:rPr lang="es-MX" dirty="0" err="1"/>
              <a:t>specific</a:t>
            </a:r>
            <a:r>
              <a:rPr lang="es-MX" dirty="0"/>
              <a:t> </a:t>
            </a:r>
            <a:r>
              <a:rPr lang="es-MX" dirty="0" err="1"/>
              <a:t>purpose</a:t>
            </a:r>
            <a:r>
              <a:rPr lang="es-MX" dirty="0"/>
              <a:t>.</a:t>
            </a:r>
          </a:p>
          <a:p>
            <a:r>
              <a:rPr lang="es-MX" dirty="0"/>
              <a:t>- </a:t>
            </a:r>
            <a:r>
              <a:rPr lang="es-MX" dirty="0" err="1"/>
              <a:t>Functioins</a:t>
            </a:r>
            <a:r>
              <a:rPr lang="es-MX" dirty="0"/>
              <a:t> can (3) </a:t>
            </a:r>
            <a:r>
              <a:rPr lang="es-MX" dirty="0" err="1"/>
              <a:t>or</a:t>
            </a:r>
            <a:r>
              <a:rPr lang="es-MX" dirty="0"/>
              <a:t> </a:t>
            </a:r>
            <a:r>
              <a:rPr lang="es-MX" dirty="0" err="1"/>
              <a:t>cannot</a:t>
            </a:r>
            <a:r>
              <a:rPr lang="es-MX" dirty="0"/>
              <a:t>(4) </a:t>
            </a:r>
            <a:r>
              <a:rPr lang="es-MX" dirty="0" err="1"/>
              <a:t>recieve</a:t>
            </a:r>
            <a:r>
              <a:rPr lang="es-MX" dirty="0"/>
              <a:t> variables as </a:t>
            </a:r>
            <a:r>
              <a:rPr lang="es-MX" b="1" dirty="0" err="1"/>
              <a:t>parameters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be </a:t>
            </a:r>
            <a:r>
              <a:rPr lang="es-MX" dirty="0" err="1"/>
              <a:t>used</a:t>
            </a:r>
            <a:r>
              <a:rPr lang="es-MX" dirty="0"/>
              <a:t> in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logic</a:t>
            </a:r>
            <a:r>
              <a:rPr lang="es-MX" dirty="0"/>
              <a:t>.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599972-88EC-4B11-95F1-4C61271AA592}"/>
              </a:ext>
            </a:extLst>
          </p:cNvPr>
          <p:cNvCxnSpPr/>
          <p:nvPr/>
        </p:nvCxnSpPr>
        <p:spPr>
          <a:xfrm>
            <a:off x="754380" y="2150873"/>
            <a:ext cx="0" cy="22250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55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2705A9-6511-4110-BD29-FABB9D3C6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Fundamentals tolos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Programming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1BC43E-0C90-4898-90C9-0ADC5E4E7A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1800" b="1" dirty="0" err="1">
                <a:solidFill>
                  <a:schemeClr val="accent2"/>
                </a:solidFill>
              </a:rPr>
              <a:t>Programming</a:t>
            </a:r>
            <a:r>
              <a:rPr lang="es-MX" sz="1800" b="1" dirty="0">
                <a:solidFill>
                  <a:schemeClr val="accent2"/>
                </a:solidFill>
              </a:rPr>
              <a:t> </a:t>
            </a:r>
            <a:r>
              <a:rPr lang="es-MX" sz="1800" b="1" dirty="0" err="1">
                <a:solidFill>
                  <a:schemeClr val="accent2"/>
                </a:solidFill>
              </a:rPr>
              <a:t>tool</a:t>
            </a:r>
            <a:r>
              <a:rPr lang="es-MX" sz="1800" b="1" dirty="0">
                <a:solidFill>
                  <a:schemeClr val="accent2"/>
                </a:solidFill>
              </a:rPr>
              <a:t>	</a:t>
            </a:r>
            <a:endParaRPr lang="en-US" sz="1800" b="1" dirty="0">
              <a:solidFill>
                <a:schemeClr val="accent2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D8422C-D64B-4F45-A27B-A2903A3DC5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b="1" dirty="0" err="1"/>
              <a:t>Conditionals</a:t>
            </a:r>
            <a:r>
              <a:rPr lang="es-MX" dirty="0"/>
              <a:t>:  </a:t>
            </a:r>
            <a:r>
              <a:rPr lang="es-MX" dirty="0" err="1"/>
              <a:t>Boolean</a:t>
            </a:r>
            <a:r>
              <a:rPr lang="es-MX" dirty="0"/>
              <a:t> (True </a:t>
            </a:r>
            <a:r>
              <a:rPr lang="es-MX" dirty="0" err="1"/>
              <a:t>or</a:t>
            </a:r>
            <a:r>
              <a:rPr lang="es-MX" dirty="0"/>
              <a:t> False) Responses.</a:t>
            </a:r>
          </a:p>
          <a:p>
            <a:pPr marL="342900" indent="-342900">
              <a:buFont typeface="+mj-lt"/>
              <a:buAutoNum type="arabicPeriod"/>
            </a:pPr>
            <a:endParaRPr lang="es-MX" dirty="0"/>
          </a:p>
          <a:p>
            <a:pPr marL="342900" indent="-342900">
              <a:buFont typeface="+mj-lt"/>
              <a:buAutoNum type="arabicPeriod"/>
            </a:pPr>
            <a:r>
              <a:rPr lang="es-MX" b="1" dirty="0" err="1"/>
              <a:t>Iterations</a:t>
            </a:r>
            <a:r>
              <a:rPr lang="es-MX" dirty="0"/>
              <a:t>: For i in </a:t>
            </a:r>
            <a:r>
              <a:rPr lang="es-MX" dirty="0" err="1"/>
              <a:t>range</a:t>
            </a:r>
            <a:r>
              <a:rPr lang="es-MX" dirty="0"/>
              <a:t>(x), </a:t>
            </a:r>
            <a:r>
              <a:rPr lang="es-MX" dirty="0" err="1"/>
              <a:t>while</a:t>
            </a:r>
            <a:r>
              <a:rPr lang="es-MX" dirty="0"/>
              <a:t> x =True.</a:t>
            </a:r>
          </a:p>
          <a:p>
            <a:pPr marL="342900" indent="-342900">
              <a:buFont typeface="+mj-lt"/>
              <a:buAutoNum type="arabicPeriod"/>
            </a:pPr>
            <a:endParaRPr lang="es-MX" dirty="0"/>
          </a:p>
          <a:p>
            <a:pPr marL="342900" indent="-342900">
              <a:buFont typeface="+mj-lt"/>
              <a:buAutoNum type="arabicPeriod"/>
            </a:pPr>
            <a:r>
              <a:rPr lang="es-MX" b="1" dirty="0" err="1"/>
              <a:t>Functions</a:t>
            </a:r>
            <a:r>
              <a:rPr lang="es-MX" dirty="0"/>
              <a:t>: </a:t>
            </a:r>
            <a:r>
              <a:rPr lang="es-MX" dirty="0" err="1"/>
              <a:t>def</a:t>
            </a:r>
            <a:r>
              <a:rPr lang="es-MX" dirty="0"/>
              <a:t> </a:t>
            </a:r>
            <a:r>
              <a:rPr lang="es-MX" dirty="0" err="1"/>
              <a:t>askforpayment</a:t>
            </a:r>
            <a:r>
              <a:rPr lang="es-MX" dirty="0"/>
              <a:t>(total)</a:t>
            </a:r>
          </a:p>
          <a:p>
            <a:pPr marL="342900" indent="-342900">
              <a:buFont typeface="+mj-lt"/>
              <a:buAutoNum type="arabicPeriod"/>
            </a:pPr>
            <a:endParaRPr lang="es-MX" dirty="0"/>
          </a:p>
          <a:p>
            <a:pPr marL="342900" indent="-342900">
              <a:buFont typeface="+mj-lt"/>
              <a:buAutoNum type="arabicPeriod"/>
            </a:pPr>
            <a:r>
              <a:rPr lang="es-MX" b="1" dirty="0"/>
              <a:t>Variables/</a:t>
            </a:r>
            <a:r>
              <a:rPr lang="es-MX" b="1" dirty="0" err="1"/>
              <a:t>Arrays</a:t>
            </a:r>
            <a:r>
              <a:rPr lang="es-MX" b="1" dirty="0"/>
              <a:t>: </a:t>
            </a:r>
            <a:r>
              <a:rPr lang="en-US" dirty="0"/>
              <a:t>a = 1 / b = [1,2,3,4,5]: </a:t>
            </a:r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63B000-86B1-4114-88CE-4EE55BACF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s-MX" sz="1800" b="1" dirty="0">
                <a:solidFill>
                  <a:schemeClr val="accent2"/>
                </a:solidFill>
              </a:rPr>
              <a:t>Python </a:t>
            </a:r>
            <a:r>
              <a:rPr lang="es-MX" sz="1800" b="1" dirty="0" err="1">
                <a:solidFill>
                  <a:schemeClr val="accent2"/>
                </a:solidFill>
              </a:rPr>
              <a:t>implementation</a:t>
            </a:r>
            <a:endParaRPr lang="en-US" sz="1800" b="1" dirty="0">
              <a:solidFill>
                <a:schemeClr val="accent2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B7168C1-71A7-4877-BAC1-43FCCDF1B6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5706" y="2063242"/>
            <a:ext cx="3497580" cy="2485897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b="1" dirty="0" err="1"/>
              <a:t>If</a:t>
            </a:r>
            <a:r>
              <a:rPr lang="es-MX" b="1" dirty="0"/>
              <a:t>, </a:t>
            </a:r>
            <a:r>
              <a:rPr lang="es-MX" b="1" dirty="0" err="1"/>
              <a:t>elif</a:t>
            </a:r>
            <a:r>
              <a:rPr lang="es-MX" b="1" dirty="0"/>
              <a:t> </a:t>
            </a:r>
            <a:r>
              <a:rPr lang="es-MX" dirty="0"/>
              <a:t>and</a:t>
            </a:r>
            <a:r>
              <a:rPr lang="es-MX" b="1" dirty="0"/>
              <a:t>  </a:t>
            </a:r>
            <a:r>
              <a:rPr lang="es-MX" b="1" dirty="0" err="1"/>
              <a:t>else</a:t>
            </a:r>
            <a:r>
              <a:rPr lang="es-MX" b="1" dirty="0"/>
              <a:t> </a:t>
            </a:r>
            <a:r>
              <a:rPr lang="es-MX" dirty="0" err="1"/>
              <a:t>statements</a:t>
            </a:r>
            <a:r>
              <a:rPr lang="es-MX" dirty="0"/>
              <a:t>. Produces True </a:t>
            </a:r>
            <a:r>
              <a:rPr lang="es-MX" dirty="0" err="1"/>
              <a:t>or</a:t>
            </a:r>
            <a:r>
              <a:rPr lang="es-MX" dirty="0"/>
              <a:t> False </a:t>
            </a:r>
            <a:r>
              <a:rPr lang="es-MX" dirty="0" err="1"/>
              <a:t>depending</a:t>
            </a:r>
            <a:r>
              <a:rPr lang="es-MX" dirty="0"/>
              <a:t> </a:t>
            </a:r>
            <a:r>
              <a:rPr lang="es-MX" dirty="0" err="1"/>
              <a:t>on</a:t>
            </a:r>
            <a:r>
              <a:rPr lang="es-MX" dirty="0"/>
              <a:t> </a:t>
            </a:r>
            <a:r>
              <a:rPr lang="es-MX" dirty="0" err="1"/>
              <a:t>conditions</a:t>
            </a:r>
            <a:r>
              <a:rPr lang="es-MX" dirty="0"/>
              <a:t>.</a:t>
            </a:r>
          </a:p>
          <a:p>
            <a:pPr marL="342900" indent="-342900">
              <a:buFont typeface="+mj-lt"/>
              <a:buAutoNum type="arabicPeriod"/>
            </a:pPr>
            <a:endParaRPr lang="es-MX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For</a:t>
            </a:r>
            <a:r>
              <a:rPr lang="en-US" dirty="0"/>
              <a:t> and </a:t>
            </a:r>
            <a:r>
              <a:rPr lang="en-US" b="1" dirty="0"/>
              <a:t>While</a:t>
            </a:r>
            <a:r>
              <a:rPr lang="en-US" dirty="0"/>
              <a:t> loops. Used for Repeating functionality depending on a variable</a:t>
            </a:r>
          </a:p>
          <a:p>
            <a:pPr marL="342900" indent="-342900">
              <a:buFont typeface="+mj-lt"/>
              <a:buAutoNum type="arabicPeriod"/>
            </a:pPr>
            <a:endParaRPr lang="en-US" sz="100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def</a:t>
            </a:r>
            <a:r>
              <a:rPr lang="en-US" dirty="0"/>
              <a:t> </a:t>
            </a:r>
            <a:r>
              <a:rPr lang="en-US" i="1" dirty="0" err="1"/>
              <a:t>functionName</a:t>
            </a:r>
            <a:r>
              <a:rPr lang="en-US" dirty="0"/>
              <a:t>(</a:t>
            </a:r>
            <a:r>
              <a:rPr lang="en-US" b="1" dirty="0"/>
              <a:t>parameters</a:t>
            </a:r>
            <a:r>
              <a:rPr lang="en-US" dirty="0"/>
              <a:t>): contains code to be run every time we use the function name and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store 1 or multiple data inside it.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51482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5F682-643F-4A1B-A635-2B4FD08B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How</a:t>
            </a:r>
            <a:r>
              <a:rPr lang="es-MX" dirty="0"/>
              <a:t> do </a:t>
            </a:r>
            <a:r>
              <a:rPr lang="es-MX" dirty="0" err="1"/>
              <a:t>you</a:t>
            </a:r>
            <a:r>
              <a:rPr lang="es-MX" dirty="0"/>
              <a:t> </a:t>
            </a:r>
            <a:r>
              <a:rPr lang="es-MX" dirty="0" err="1"/>
              <a:t>make</a:t>
            </a:r>
            <a:r>
              <a:rPr lang="es-MX" dirty="0"/>
              <a:t> a </a:t>
            </a:r>
            <a:r>
              <a:rPr lang="es-MX" dirty="0" err="1"/>
              <a:t>sandwich</a:t>
            </a:r>
            <a:r>
              <a:rPr lang="es-MX" dirty="0"/>
              <a:t>?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076509-FF65-412C-B5B0-FC27E1C49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Get bread, peanut butter, and jelly from pantry.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Lay out bread on table. </a:t>
            </a:r>
            <a:endParaRPr lang="en-US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Open jars of peanut butter and jelly.</a:t>
            </a:r>
            <a:endParaRPr lang="en-US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Get spreading knife.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Use knife to spread peanut butter.</a:t>
            </a:r>
            <a:endParaRPr lang="en-US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Use knife to spread jelly. </a:t>
            </a:r>
            <a:endParaRPr lang="en-US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Combine bread to create sandwich. </a:t>
            </a:r>
            <a:endParaRPr lang="en-US" dirty="0">
              <a:effectLst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F365BFA5-46C8-45C6-BF7F-4571347AF74A}"/>
              </a:ext>
            </a:extLst>
          </p:cNvPr>
          <p:cNvSpPr/>
          <p:nvPr/>
        </p:nvSpPr>
        <p:spPr>
          <a:xfrm>
            <a:off x="4625674" y="2592705"/>
            <a:ext cx="701040" cy="1466850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376119-9987-4F69-9335-7448CF2CCDB5}"/>
              </a:ext>
            </a:extLst>
          </p:cNvPr>
          <p:cNvSpPr txBox="1"/>
          <p:nvPr/>
        </p:nvSpPr>
        <p:spPr>
          <a:xfrm>
            <a:off x="5471160" y="2232540"/>
            <a:ext cx="3314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err="1">
                <a:highlight>
                  <a:srgbClr val="FFFF00"/>
                </a:highlight>
              </a:rPr>
              <a:t>Conditional</a:t>
            </a:r>
            <a:r>
              <a:rPr lang="es-MX" b="1" dirty="0"/>
              <a:t> and </a:t>
            </a:r>
            <a:r>
              <a:rPr lang="es-MX" b="1" dirty="0" err="1">
                <a:highlight>
                  <a:srgbClr val="00FF00"/>
                </a:highlight>
              </a:rPr>
              <a:t>Iterative</a:t>
            </a:r>
            <a:r>
              <a:rPr lang="es-MX" b="1" dirty="0">
                <a:highlight>
                  <a:srgbClr val="00FF00"/>
                </a:highlight>
              </a:rPr>
              <a:t> </a:t>
            </a:r>
            <a:r>
              <a:rPr lang="es-MX" b="1" dirty="0" err="1"/>
              <a:t>processes</a:t>
            </a:r>
            <a:r>
              <a:rPr lang="es-MX" b="1" dirty="0"/>
              <a:t>:</a:t>
            </a:r>
          </a:p>
          <a:p>
            <a:r>
              <a:rPr lang="es-MX" dirty="0">
                <a:highlight>
                  <a:srgbClr val="00FF00"/>
                </a:highlight>
              </a:rPr>
              <a:t>For i in </a:t>
            </a:r>
            <a:r>
              <a:rPr lang="es-MX" dirty="0" err="1">
                <a:highlight>
                  <a:srgbClr val="00FF00"/>
                </a:highlight>
              </a:rPr>
              <a:t>range</a:t>
            </a:r>
            <a:r>
              <a:rPr lang="es-MX" dirty="0">
                <a:highlight>
                  <a:srgbClr val="00FF00"/>
                </a:highlight>
              </a:rPr>
              <a:t>(5):</a:t>
            </a:r>
          </a:p>
          <a:p>
            <a:r>
              <a:rPr lang="es-MX" dirty="0"/>
              <a:t>	</a:t>
            </a:r>
            <a:r>
              <a:rPr lang="es-MX" dirty="0" err="1">
                <a:highlight>
                  <a:srgbClr val="FFFF00"/>
                </a:highlight>
              </a:rPr>
              <a:t>If</a:t>
            </a:r>
            <a:r>
              <a:rPr lang="es-MX" dirty="0">
                <a:highlight>
                  <a:srgbClr val="FFFF00"/>
                </a:highlight>
              </a:rPr>
              <a:t>  </a:t>
            </a:r>
            <a:r>
              <a:rPr lang="es-MX" dirty="0" err="1">
                <a:highlight>
                  <a:srgbClr val="FFFF00"/>
                </a:highlight>
              </a:rPr>
              <a:t>ingredientThickness</a:t>
            </a:r>
            <a:r>
              <a:rPr lang="es-MX" dirty="0">
                <a:highlight>
                  <a:srgbClr val="FFFF00"/>
                </a:highlight>
              </a:rPr>
              <a:t> &gt;.5:</a:t>
            </a:r>
          </a:p>
          <a:p>
            <a:r>
              <a:rPr lang="es-MX" dirty="0"/>
              <a:t>		</a:t>
            </a:r>
            <a:r>
              <a:rPr lang="es-MX" dirty="0" err="1"/>
              <a:t>stopSpreading</a:t>
            </a:r>
            <a:r>
              <a:rPr lang="es-MX" dirty="0"/>
              <a:t>()</a:t>
            </a:r>
          </a:p>
          <a:p>
            <a:r>
              <a:rPr lang="es-MX" dirty="0"/>
              <a:t>	</a:t>
            </a:r>
            <a:r>
              <a:rPr lang="es-MX" dirty="0" err="1">
                <a:highlight>
                  <a:srgbClr val="FFFF00"/>
                </a:highlight>
              </a:rPr>
              <a:t>else</a:t>
            </a:r>
            <a:r>
              <a:rPr lang="es-MX" dirty="0">
                <a:highlight>
                  <a:srgbClr val="FFFF00"/>
                </a:highlight>
              </a:rPr>
              <a:t>:</a:t>
            </a:r>
          </a:p>
          <a:p>
            <a:r>
              <a:rPr lang="es-MX" dirty="0"/>
              <a:t>		</a:t>
            </a:r>
            <a:r>
              <a:rPr lang="es-MX" dirty="0" err="1"/>
              <a:t>spreadMore</a:t>
            </a:r>
            <a:r>
              <a:rPr lang="es-MX" dirty="0"/>
              <a:t>() </a:t>
            </a:r>
          </a:p>
          <a:p>
            <a:r>
              <a:rPr lang="es-MX" dirty="0"/>
              <a:t>	</a:t>
            </a:r>
          </a:p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4829EB-FDB9-4EFC-B554-660CB57C3FBC}"/>
              </a:ext>
            </a:extLst>
          </p:cNvPr>
          <p:cNvCxnSpPr/>
          <p:nvPr/>
        </p:nvCxnSpPr>
        <p:spPr>
          <a:xfrm>
            <a:off x="5600700" y="3249930"/>
            <a:ext cx="396240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00391F-DB31-42D1-9E85-C71F412D2961}"/>
              </a:ext>
            </a:extLst>
          </p:cNvPr>
          <p:cNvCxnSpPr/>
          <p:nvPr/>
        </p:nvCxnSpPr>
        <p:spPr>
          <a:xfrm>
            <a:off x="5996940" y="3525201"/>
            <a:ext cx="396240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AF773F-55FC-415A-9ECD-D7B9E4407B90}"/>
              </a:ext>
            </a:extLst>
          </p:cNvPr>
          <p:cNvCxnSpPr/>
          <p:nvPr/>
        </p:nvCxnSpPr>
        <p:spPr>
          <a:xfrm>
            <a:off x="6065520" y="4078605"/>
            <a:ext cx="396240" cy="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80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452629" y="577850"/>
            <a:ext cx="4820412" cy="25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MX" dirty="0"/>
              <a:t>LET’S </a:t>
            </a:r>
            <a:br>
              <a:rPr lang="es-MX" dirty="0"/>
            </a:br>
            <a:r>
              <a:rPr lang="es-MX" dirty="0"/>
              <a:t>GO </a:t>
            </a:r>
            <a:br>
              <a:rPr lang="es-MX" dirty="0"/>
            </a:br>
            <a:r>
              <a:rPr lang="es-MX" dirty="0"/>
              <a:t>CODING!!! 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2400" dirty="0"/>
              <a:t>Python Mini </a:t>
            </a:r>
            <a:r>
              <a:rPr lang="es-419" sz="2400" dirty="0" err="1"/>
              <a:t>Bootcamp</a:t>
            </a:r>
            <a:endParaRPr sz="2400" b="1" dirty="0"/>
          </a:p>
        </p:txBody>
      </p:sp>
      <p:pic>
        <p:nvPicPr>
          <p:cNvPr id="2" name="Picture 2" descr="Avatar Png Image With Transparent Background - Programming Ninja Clipart  (#52448) - PikPng">
            <a:extLst>
              <a:ext uri="{FF2B5EF4-FFF2-40B4-BE49-F238E27FC236}">
                <a16:creationId xmlns:a16="http://schemas.microsoft.com/office/drawing/2014/main" id="{83A94FD5-A366-422A-AC7D-62B0E319F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75" b="93722" l="6195" r="95133">
                        <a14:foregroundMark x1="39823" y1="9417" x2="63274" y2="9417"/>
                        <a14:foregroundMark x1="63274" y1="9417" x2="64159" y2="8072"/>
                        <a14:foregroundMark x1="89381" y1="9865" x2="90265" y2="11211"/>
                        <a14:foregroundMark x1="91150" y1="21076" x2="93363" y2="20179"/>
                        <a14:foregroundMark x1="93363" y1="19731" x2="93363" y2="19731"/>
                        <a14:foregroundMark x1="39381" y1="8969" x2="42478" y2="8969"/>
                        <a14:foregroundMark x1="38682" y1="10260" x2="41593" y2="9417"/>
                        <a14:foregroundMark x1="92920" y1="7175" x2="95575" y2="7175"/>
                        <a14:foregroundMark x1="71239" y1="89238" x2="78319" y2="90135"/>
                        <a14:foregroundMark x1="78154" y1="88056" x2="76991" y2="92377"/>
                        <a14:foregroundMark x1="80088" y1="89238" x2="77876" y2="91928"/>
                        <a14:foregroundMark x1="45133" y1="88789" x2="68142" y2="87444"/>
                        <a14:foregroundMark x1="68142" y1="87444" x2="46018" y2="92825"/>
                        <a14:foregroundMark x1="46018" y1="92825" x2="67699" y2="88341"/>
                        <a14:foregroundMark x1="67699" y1="88341" x2="72566" y2="91928"/>
                        <a14:foregroundMark x1="41593" y1="91928" x2="33186" y2="90135"/>
                        <a14:foregroundMark x1="34071" y1="91031" x2="35398" y2="88789"/>
                        <a14:foregroundMark x1="71239" y1="92377" x2="80621" y2="89483"/>
                        <a14:foregroundMark x1="32743" y1="91480" x2="31858" y2="90135"/>
                        <a14:foregroundMark x1="76991" y1="93722" x2="79204" y2="89686"/>
                        <a14:foregroundMark x1="78761" y1="92825" x2="82743" y2="91031"/>
                        <a14:foregroundMark x1="78761" y1="88341" x2="80088" y2="87444"/>
                        <a14:foregroundMark x1="6195" y1="48879" x2="8850" y2="64574"/>
                        <a14:backgroundMark x1="94248" y1="18386" x2="94248" y2="19283"/>
                        <a14:backgroundMark x1="94690" y1="20179" x2="93805" y2="19283"/>
                        <a14:backgroundMark x1="37168" y1="8969" x2="39823" y2="8072"/>
                        <a14:backgroundMark x1="28319" y1="88789" x2="30531" y2="87892"/>
                        <a14:backgroundMark x1="31339" y1="88789" x2="30531" y2="88789"/>
                        <a14:backgroundMark x1="79601" y1="86502" x2="79204" y2="86099"/>
                        <a14:backgroundMark x1="80973" y1="87892" x2="80229" y2="87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475" y="2763679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80CB80-4A5D-4DF2-9C2F-5E05D37E0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041" y="515143"/>
            <a:ext cx="1127661" cy="1307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257EFA-43AD-458E-8C6A-0C2CF123E2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702" y="1646947"/>
            <a:ext cx="1133641" cy="1133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54775-F745-487E-A984-9E2F11B15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051" y="577850"/>
            <a:ext cx="1417320" cy="79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68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76638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On Keys to Success...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/>
          <p:nvPr/>
        </p:nvSpPr>
        <p:spPr>
          <a:xfrm>
            <a:off x="0" y="0"/>
            <a:ext cx="9144000" cy="7329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7620000" cy="974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200" b="1" dirty="0" err="1">
                <a:solidFill>
                  <a:schemeClr val="accent1"/>
                </a:solidFill>
              </a:rPr>
              <a:t>Don’t</a:t>
            </a:r>
            <a:r>
              <a:rPr lang="es-419" sz="3200" b="1" dirty="0">
                <a:solidFill>
                  <a:schemeClr val="accent1"/>
                </a:solidFill>
              </a:rPr>
              <a:t> Be </a:t>
            </a:r>
            <a:r>
              <a:rPr lang="es-419" sz="3200" b="1" dirty="0" err="1">
                <a:solidFill>
                  <a:schemeClr val="accent1"/>
                </a:solidFill>
              </a:rPr>
              <a:t>This</a:t>
            </a:r>
            <a:r>
              <a:rPr lang="es-419" sz="3200" b="1" dirty="0">
                <a:solidFill>
                  <a:schemeClr val="accent1"/>
                </a:solidFill>
              </a:rPr>
              <a:t> Guy...</a:t>
            </a:r>
            <a:endParaRPr sz="2000" dirty="0">
              <a:solidFill>
                <a:schemeClr val="accent1"/>
              </a:solidFill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732900"/>
            <a:ext cx="6096000" cy="44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/>
          <p:nvPr/>
        </p:nvSpPr>
        <p:spPr>
          <a:xfrm>
            <a:off x="0" y="0"/>
            <a:ext cx="9144000" cy="7329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4294967295"/>
          </p:nvPr>
        </p:nvSpPr>
        <p:spPr>
          <a:xfrm>
            <a:off x="0" y="0"/>
            <a:ext cx="7620000" cy="974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3200" b="1" dirty="0" err="1">
                <a:solidFill>
                  <a:schemeClr val="accent1"/>
                </a:solidFill>
              </a:rPr>
              <a:t>This</a:t>
            </a:r>
            <a:r>
              <a:rPr lang="es-419" sz="3200" b="1" dirty="0">
                <a:solidFill>
                  <a:schemeClr val="accent1"/>
                </a:solidFill>
              </a:rPr>
              <a:t> </a:t>
            </a:r>
            <a:r>
              <a:rPr lang="es-419" sz="3200" b="1" dirty="0" err="1">
                <a:solidFill>
                  <a:schemeClr val="accent1"/>
                </a:solidFill>
              </a:rPr>
              <a:t>Should</a:t>
            </a:r>
            <a:r>
              <a:rPr lang="es-419" sz="3200" b="1" dirty="0">
                <a:solidFill>
                  <a:schemeClr val="accent1"/>
                </a:solidFill>
              </a:rPr>
              <a:t> Be </a:t>
            </a:r>
            <a:r>
              <a:rPr lang="es-419" sz="3200" b="1" dirty="0" err="1">
                <a:solidFill>
                  <a:schemeClr val="accent1"/>
                </a:solidFill>
              </a:rPr>
              <a:t>You</a:t>
            </a:r>
            <a:r>
              <a:rPr lang="es-419" sz="3200" b="1" dirty="0">
                <a:solidFill>
                  <a:schemeClr val="accent1"/>
                </a:solidFill>
              </a:rPr>
              <a:t>.</a:t>
            </a:r>
            <a:endParaRPr sz="2000" dirty="0">
              <a:solidFill>
                <a:schemeClr val="accent1"/>
              </a:solidFill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732900"/>
            <a:ext cx="6611962" cy="441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57;p41">
            <a:extLst>
              <a:ext uri="{FF2B5EF4-FFF2-40B4-BE49-F238E27FC236}">
                <a16:creationId xmlns:a16="http://schemas.microsoft.com/office/drawing/2014/main" id="{946E3ED3-E37F-4965-AB76-DD00F8E2005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100" y="162725"/>
            <a:ext cx="7323800" cy="481804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 txBox="1">
            <a:spLocks noGrp="1"/>
          </p:cNvSpPr>
          <p:nvPr>
            <p:ph type="title"/>
          </p:nvPr>
        </p:nvSpPr>
        <p:spPr>
          <a:xfrm>
            <a:off x="1197500" y="701759"/>
            <a:ext cx="4766882" cy="919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 err="1">
                <a:solidFill>
                  <a:schemeClr val="tx1"/>
                </a:solidFill>
              </a:rPr>
              <a:t>Course</a:t>
            </a:r>
            <a:r>
              <a:rPr lang="es-419" dirty="0">
                <a:solidFill>
                  <a:schemeClr val="tx1"/>
                </a:solidFill>
              </a:rPr>
              <a:t> </a:t>
            </a:r>
            <a:r>
              <a:rPr lang="es-419" dirty="0" err="1">
                <a:solidFill>
                  <a:schemeClr val="tx1"/>
                </a:solidFill>
              </a:rPr>
              <a:t>Structure</a:t>
            </a:r>
            <a:r>
              <a:rPr lang="es-419" dirty="0">
                <a:solidFill>
                  <a:schemeClr val="tx1"/>
                </a:solidFill>
              </a:rPr>
              <a:t>: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4" name="Google Shape;259;p41" descr="Trozo de cinta adhesiva que pega una nota a la diapositiva">
            <a:extLst>
              <a:ext uri="{FF2B5EF4-FFF2-40B4-BE49-F238E27FC236}">
                <a16:creationId xmlns:a16="http://schemas.microsoft.com/office/drawing/2014/main" id="{554E3F0B-BC24-4D2B-80D5-C96079634D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605865" y="136211"/>
            <a:ext cx="2071997" cy="4548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B82557-1B68-4FE9-A4E3-7A5608D95366}"/>
              </a:ext>
            </a:extLst>
          </p:cNvPr>
          <p:cNvSpPr txBox="1"/>
          <p:nvPr/>
        </p:nvSpPr>
        <p:spPr>
          <a:xfrm>
            <a:off x="1278082" y="1517073"/>
            <a:ext cx="6390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Tx/>
              <a:buChar char="-"/>
            </a:pPr>
            <a:r>
              <a:rPr lang="en-US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Introduction to Python Data Analytics 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Patterns Recognition and Machine Learning</a:t>
            </a:r>
            <a:endParaRPr lang="en-US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Pandas for Data Analysis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Matplotlib Visualizations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  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Project Day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>
            <a:spLocks noGrp="1"/>
          </p:cNvSpPr>
          <p:nvPr>
            <p:ph type="title"/>
          </p:nvPr>
        </p:nvSpPr>
        <p:spPr>
          <a:xfrm>
            <a:off x="261750" y="633209"/>
            <a:ext cx="86205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6000" dirty="0" err="1"/>
              <a:t>Let’s</a:t>
            </a:r>
            <a:r>
              <a:rPr lang="es-419" sz="6000" dirty="0"/>
              <a:t> </a:t>
            </a:r>
            <a:r>
              <a:rPr lang="es-419" sz="6000" dirty="0" err="1"/>
              <a:t>Get</a:t>
            </a:r>
            <a:r>
              <a:rPr lang="es-419" sz="6000" dirty="0"/>
              <a:t> </a:t>
            </a:r>
            <a:r>
              <a:rPr lang="es-419" sz="6000" dirty="0" err="1"/>
              <a:t>Pythonic</a:t>
            </a:r>
            <a:r>
              <a:rPr lang="es-419" sz="6000" dirty="0"/>
              <a:t>!</a:t>
            </a:r>
            <a:endParaRPr sz="6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3F5F3-09B8-4F91-BDCE-6399BA635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905137"/>
            <a:ext cx="24384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dirty="0"/>
              <a:t>Introduction to Data Analysis Process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2400" dirty="0"/>
              <a:t>Python Mini Bootcamp</a:t>
            </a:r>
            <a:endParaRPr sz="2400" b="1" dirty="0"/>
          </a:p>
        </p:txBody>
      </p:sp>
      <p:pic>
        <p:nvPicPr>
          <p:cNvPr id="2" name="Picture 2" descr="Avatar Png Image With Transparent Background - Programming Ninja Clipart  (#52448) - PikPng">
            <a:extLst>
              <a:ext uri="{FF2B5EF4-FFF2-40B4-BE49-F238E27FC236}">
                <a16:creationId xmlns:a16="http://schemas.microsoft.com/office/drawing/2014/main" id="{2F868788-AA23-47CA-9093-05BC8587C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175" b="93722" l="6195" r="95133">
                        <a14:foregroundMark x1="39823" y1="9417" x2="63274" y2="9417"/>
                        <a14:foregroundMark x1="63274" y1="9417" x2="64159" y2="8072"/>
                        <a14:foregroundMark x1="89381" y1="9865" x2="90265" y2="11211"/>
                        <a14:foregroundMark x1="91150" y1="21076" x2="93363" y2="20179"/>
                        <a14:foregroundMark x1="93363" y1="19731" x2="93363" y2="19731"/>
                        <a14:foregroundMark x1="39381" y1="8969" x2="42478" y2="8969"/>
                        <a14:foregroundMark x1="38682" y1="10260" x2="41593" y2="9417"/>
                        <a14:foregroundMark x1="92920" y1="7175" x2="95575" y2="7175"/>
                        <a14:foregroundMark x1="71239" y1="89238" x2="78319" y2="90135"/>
                        <a14:foregroundMark x1="78154" y1="88056" x2="76991" y2="92377"/>
                        <a14:foregroundMark x1="80088" y1="89238" x2="77876" y2="91928"/>
                        <a14:foregroundMark x1="45133" y1="88789" x2="68142" y2="87444"/>
                        <a14:foregroundMark x1="68142" y1="87444" x2="46018" y2="92825"/>
                        <a14:foregroundMark x1="46018" y1="92825" x2="67699" y2="88341"/>
                        <a14:foregroundMark x1="67699" y1="88341" x2="72566" y2="91928"/>
                        <a14:foregroundMark x1="41593" y1="91928" x2="33186" y2="90135"/>
                        <a14:foregroundMark x1="34071" y1="91031" x2="35398" y2="88789"/>
                        <a14:foregroundMark x1="71239" y1="92377" x2="80621" y2="89483"/>
                        <a14:foregroundMark x1="32743" y1="91480" x2="31858" y2="90135"/>
                        <a14:foregroundMark x1="76991" y1="93722" x2="79204" y2="89686"/>
                        <a14:foregroundMark x1="78761" y1="92825" x2="82743" y2="91031"/>
                        <a14:foregroundMark x1="78761" y1="88341" x2="80088" y2="87444"/>
                        <a14:foregroundMark x1="6195" y1="48879" x2="8850" y2="64574"/>
                        <a14:backgroundMark x1="94248" y1="18386" x2="94248" y2="19283"/>
                        <a14:backgroundMark x1="94690" y1="20179" x2="93805" y2="19283"/>
                        <a14:backgroundMark x1="37168" y1="8969" x2="39823" y2="8072"/>
                        <a14:backgroundMark x1="28319" y1="88789" x2="30531" y2="87892"/>
                        <a14:backgroundMark x1="31339" y1="88789" x2="30531" y2="88789"/>
                        <a14:backgroundMark x1="79601" y1="86502" x2="79204" y2="86099"/>
                        <a14:backgroundMark x1="80973" y1="87892" x2="80229" y2="87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460" y="2710339"/>
            <a:ext cx="2152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540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99;p17">
            <a:extLst>
              <a:ext uri="{FF2B5EF4-FFF2-40B4-BE49-F238E27FC236}">
                <a16:creationId xmlns:a16="http://schemas.microsoft.com/office/drawing/2014/main" id="{35E09D0B-2716-4994-8174-329FE22CE3CC}"/>
              </a:ext>
            </a:extLst>
          </p:cNvPr>
          <p:cNvSpPr/>
          <p:nvPr/>
        </p:nvSpPr>
        <p:spPr>
          <a:xfrm>
            <a:off x="0" y="0"/>
            <a:ext cx="9144000" cy="1124909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4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Why</a:t>
            </a:r>
            <a:r>
              <a:rPr lang="es-MX" sz="4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Data </a:t>
            </a:r>
            <a:r>
              <a:rPr lang="es-MX" sz="44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Science</a:t>
            </a:r>
            <a:r>
              <a:rPr lang="es-MX" sz="4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and </a:t>
            </a:r>
            <a:r>
              <a:rPr lang="es-MX" sz="4400" b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Analytics</a:t>
            </a:r>
            <a:r>
              <a:rPr lang="es-MX" sz="4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?</a:t>
            </a:r>
            <a:endParaRPr sz="44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F23AC29-AF09-4C8E-B97A-56E671086581}"/>
              </a:ext>
            </a:extLst>
          </p:cNvPr>
          <p:cNvSpPr/>
          <p:nvPr/>
        </p:nvSpPr>
        <p:spPr>
          <a:xfrm>
            <a:off x="499959" y="2309024"/>
            <a:ext cx="1769595" cy="2414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1.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Explosive </a:t>
            </a:r>
            <a:br>
              <a:rPr lang="en-US" sz="18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</a:b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Growth in Digitized</a:t>
            </a:r>
            <a:br>
              <a:rPr lang="en-US" sz="18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</a:b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Data </a:t>
            </a:r>
            <a:br>
              <a:rPr lang="en-US" sz="18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</a:br>
            <a:r>
              <a:rPr lang="en-US" sz="1800" b="0" i="0" u="none" strike="noStrike" dirty="0">
                <a:solidFill>
                  <a:srgbClr val="EEFF41"/>
                </a:solidFill>
                <a:effectLst/>
                <a:latin typeface="Roboto" panose="02000000000000000000" pitchFamily="2" charset="0"/>
              </a:rPr>
              <a:t>(Creation)</a:t>
            </a:r>
            <a:endParaRPr lang="en-US" dirty="0">
              <a:effectLst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57CA559-A2B2-448A-B75D-701E7BCA46D0}"/>
              </a:ext>
            </a:extLst>
          </p:cNvPr>
          <p:cNvSpPr/>
          <p:nvPr/>
        </p:nvSpPr>
        <p:spPr>
          <a:xfrm>
            <a:off x="3658245" y="1207139"/>
            <a:ext cx="1769595" cy="2414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2.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Explosive </a:t>
            </a:r>
            <a:br>
              <a:rPr lang="en-US" sz="18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</a:b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Growth in Analytic Tool</a:t>
            </a:r>
            <a:br>
              <a:rPr lang="en-US" sz="18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</a:br>
            <a:r>
              <a:rPr lang="en-US" sz="1800" b="0" i="0" u="none" strike="noStrike" dirty="0">
                <a:solidFill>
                  <a:srgbClr val="EEFF41"/>
                </a:solidFill>
                <a:effectLst/>
                <a:latin typeface="Roboto" panose="02000000000000000000" pitchFamily="2" charset="0"/>
              </a:rPr>
              <a:t>(Synthesis)</a:t>
            </a:r>
            <a:endParaRPr lang="en-US" dirty="0">
              <a:effectLst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620D0FA-B3F2-4B51-93F5-8AAFDD524688}"/>
              </a:ext>
            </a:extLst>
          </p:cNvPr>
          <p:cNvSpPr/>
          <p:nvPr/>
        </p:nvSpPr>
        <p:spPr>
          <a:xfrm>
            <a:off x="6927526" y="2414279"/>
            <a:ext cx="1769595" cy="2414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3.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Accelerating Search for Actionable Insight </a:t>
            </a:r>
            <a:br>
              <a:rPr lang="en-US" sz="1800" b="0" i="0" u="none" strike="noStrike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</a:br>
            <a:r>
              <a:rPr lang="en-US" sz="1800" b="0" i="0" u="none" strike="noStrike" dirty="0">
                <a:solidFill>
                  <a:srgbClr val="EEFF41"/>
                </a:solidFill>
                <a:effectLst/>
                <a:latin typeface="Roboto" panose="02000000000000000000" pitchFamily="2" charset="0"/>
              </a:rPr>
              <a:t>(Value) </a:t>
            </a:r>
            <a:endParaRPr lang="en-US" dirty="0">
              <a:effectLst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D45C8A1-5817-45AC-BB88-9130BBDE5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56" y="1388251"/>
            <a:ext cx="762686" cy="7626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77815E9-A102-4519-8457-F6B5D1E8B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240" y="1365277"/>
            <a:ext cx="861465" cy="86146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C71384D-67AE-4728-B88E-45F47E4B2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604" y="1282996"/>
            <a:ext cx="1026028" cy="1026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ABFC06-70C7-4E21-8F31-C8688FC78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035" y="118757"/>
            <a:ext cx="888086" cy="8880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94FBA5C-32E5-4EEB-AA43-4D193488F4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7905" y="3846071"/>
            <a:ext cx="2868190" cy="9824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5E8CC47-56CB-4AB3-A0A2-B9ADCF4E17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8513" y="1207485"/>
            <a:ext cx="1101539" cy="11015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3375</TotalTime>
  <Words>851</Words>
  <Application>Microsoft Macintosh PowerPoint</Application>
  <PresentationFormat>On-screen Show (16:9)</PresentationFormat>
  <Paragraphs>143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Calibri</vt:lpstr>
      <vt:lpstr>Arial</vt:lpstr>
      <vt:lpstr>Wingdings</vt:lpstr>
      <vt:lpstr>Lato</vt:lpstr>
      <vt:lpstr>Roboto</vt:lpstr>
      <vt:lpstr>Calibri Light</vt:lpstr>
      <vt:lpstr>Metropolitan</vt:lpstr>
      <vt:lpstr>Data Analytics   with Python</vt:lpstr>
      <vt:lpstr>Instructor: Oscar Atanacio </vt:lpstr>
      <vt:lpstr>On Keys to Success...</vt:lpstr>
      <vt:lpstr>PowerPoint Presentation</vt:lpstr>
      <vt:lpstr>PowerPoint Presentation</vt:lpstr>
      <vt:lpstr>Course Structure:</vt:lpstr>
      <vt:lpstr>Let’s Get Pythonic!</vt:lpstr>
      <vt:lpstr>Introduction to Data Analysis Process</vt:lpstr>
      <vt:lpstr>PowerPoint Presentation</vt:lpstr>
      <vt:lpstr>PowerPoint Presentation</vt:lpstr>
      <vt:lpstr>PowerPoint Presentation</vt:lpstr>
      <vt:lpstr>Group Activity: Analysis Process</vt:lpstr>
      <vt:lpstr>Review Step 1. Decompose the “Ask”</vt:lpstr>
      <vt:lpstr>Step 2. Identify Data Sources</vt:lpstr>
      <vt:lpstr>Step 3. Define Strategy and Metrics</vt:lpstr>
      <vt:lpstr>Step 4. Build a retrieval plan </vt:lpstr>
      <vt:lpstr>Step 4. Build a retrieval plan </vt:lpstr>
      <vt:lpstr>Step 5. Retrieve the Data</vt:lpstr>
      <vt:lpstr>Step 6. Assemble and clean the data</vt:lpstr>
      <vt:lpstr>Step 7. Analyze for Trends</vt:lpstr>
      <vt:lpstr>Step 8. Acknowledge Limitations</vt:lpstr>
      <vt:lpstr>Step 9. Make the call</vt:lpstr>
      <vt:lpstr>The Whole Process</vt:lpstr>
      <vt:lpstr>Programming Thinking and Python Basic</vt:lpstr>
      <vt:lpstr>How Does Computers think?</vt:lpstr>
      <vt:lpstr>Code is written procedurally</vt:lpstr>
      <vt:lpstr>Fundamentals tolos of Programming</vt:lpstr>
      <vt:lpstr>How do you make a sandwich?</vt:lpstr>
      <vt:lpstr>LET’S  GO  CODING!!!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Bootcamp immersive week</dc:title>
  <dc:creator>Oscar Daniel</dc:creator>
  <cp:lastModifiedBy>Microsoft Office User</cp:lastModifiedBy>
  <cp:revision>32</cp:revision>
  <dcterms:modified xsi:type="dcterms:W3CDTF">2021-10-27T23:43:49Z</dcterms:modified>
</cp:coreProperties>
</file>